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12"/>
  </p:notesMasterIdLst>
  <p:sldIdLst>
    <p:sldId id="256" r:id="rId3"/>
    <p:sldId id="257" r:id="rId4"/>
    <p:sldId id="258" r:id="rId5"/>
    <p:sldId id="259" r:id="rId6"/>
    <p:sldId id="260" r:id="rId7"/>
    <p:sldId id="261" r:id="rId8"/>
    <p:sldId id="262" r:id="rId9"/>
    <p:sldId id="263" r:id="rId10"/>
    <p:sldId id="264"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1" d="100"/>
          <a:sy n="91" d="100"/>
        </p:scale>
        <p:origin x="131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2"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fr-FR" sz="1800" b="0" strike="noStrike" spc="-1">
                <a:solidFill>
                  <a:srgbClr val="000000"/>
                </a:solidFill>
                <a:latin typeface="Calibri"/>
              </a:rPr>
              <a:t>Cliquez pour déplacer la diapo</a:t>
            </a:r>
          </a:p>
        </p:txBody>
      </p:sp>
      <p:sp>
        <p:nvSpPr>
          <p:cNvPr id="83" name="PlaceHolder 2"/>
          <p:cNvSpPr>
            <a:spLocks noGrp="1"/>
          </p:cNvSpPr>
          <p:nvPr>
            <p:ph type="body"/>
          </p:nvPr>
        </p:nvSpPr>
        <p:spPr>
          <a:xfrm>
            <a:off x="756000" y="5078520"/>
            <a:ext cx="6047640" cy="4811040"/>
          </a:xfrm>
          <a:prstGeom prst="rect">
            <a:avLst/>
          </a:prstGeom>
        </p:spPr>
        <p:txBody>
          <a:bodyPr lIns="0" tIns="0" rIns="0" bIns="0">
            <a:noAutofit/>
          </a:bodyPr>
          <a:lstStyle/>
          <a:p>
            <a:r>
              <a:rPr lang="fr-FR" sz="2000" b="0" strike="noStrike" spc="-1">
                <a:latin typeface="Arial"/>
              </a:rPr>
              <a:t>Cliquez pour modifier le format des notes</a:t>
            </a:r>
          </a:p>
        </p:txBody>
      </p:sp>
      <p:sp>
        <p:nvSpPr>
          <p:cNvPr id="84" name="PlaceHolder 3"/>
          <p:cNvSpPr>
            <a:spLocks noGrp="1"/>
          </p:cNvSpPr>
          <p:nvPr>
            <p:ph type="hdr"/>
          </p:nvPr>
        </p:nvSpPr>
        <p:spPr>
          <a:xfrm>
            <a:off x="0" y="0"/>
            <a:ext cx="3280680" cy="534240"/>
          </a:xfrm>
          <a:prstGeom prst="rect">
            <a:avLst/>
          </a:prstGeom>
        </p:spPr>
        <p:txBody>
          <a:bodyPr lIns="0" tIns="0" rIns="0" bIns="0">
            <a:noAutofit/>
          </a:bodyPr>
          <a:lstStyle/>
          <a:p>
            <a:r>
              <a:rPr lang="fr-FR" sz="1400" b="0" strike="noStrike" spc="-1">
                <a:latin typeface="Times New Roman"/>
              </a:rPr>
              <a:t>&lt;en-tête&gt;</a:t>
            </a:r>
          </a:p>
        </p:txBody>
      </p:sp>
      <p:sp>
        <p:nvSpPr>
          <p:cNvPr id="85"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FR" sz="1400" b="0" strike="noStrike" spc="-1">
                <a:latin typeface="Times New Roman"/>
              </a:rPr>
              <a:t>&lt;date/heure&gt;</a:t>
            </a:r>
          </a:p>
        </p:txBody>
      </p:sp>
      <p:sp>
        <p:nvSpPr>
          <p:cNvPr id="86"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FR" sz="1400" b="0" strike="noStrike" spc="-1">
                <a:latin typeface="Times New Roman"/>
              </a:rPr>
              <a:t>&lt;pied de page&gt;</a:t>
            </a:r>
          </a:p>
        </p:txBody>
      </p:sp>
      <p:sp>
        <p:nvSpPr>
          <p:cNvPr id="87"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CC98333D-68A0-499A-82FE-D0563B91131C}" type="slidenum">
              <a:rPr lang="fr-FR" sz="1400" b="0" strike="noStrike" spc="-1">
                <a:latin typeface="Times New Roman"/>
              </a:rPr>
              <a:t>‹N°›</a:t>
            </a:fld>
            <a:endParaRPr lang="fr-FR"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PlaceHolder 1"/>
          <p:cNvSpPr>
            <a:spLocks noGrp="1" noRot="1" noChangeAspect="1"/>
          </p:cNvSpPr>
          <p:nvPr>
            <p:ph type="sldImg"/>
          </p:nvPr>
        </p:nvSpPr>
        <p:spPr>
          <a:xfrm>
            <a:off x="685800" y="1143000"/>
            <a:ext cx="5486040" cy="3085920"/>
          </a:xfrm>
          <a:prstGeom prst="rect">
            <a:avLst/>
          </a:prstGeom>
        </p:spPr>
      </p:sp>
      <p:sp>
        <p:nvSpPr>
          <p:cNvPr id="115" name="PlaceHolder 2"/>
          <p:cNvSpPr>
            <a:spLocks noGrp="1"/>
          </p:cNvSpPr>
          <p:nvPr>
            <p:ph type="body"/>
          </p:nvPr>
        </p:nvSpPr>
        <p:spPr>
          <a:xfrm>
            <a:off x="685800" y="4400640"/>
            <a:ext cx="5486040" cy="3600000"/>
          </a:xfrm>
          <a:prstGeom prst="rect">
            <a:avLst/>
          </a:prstGeom>
        </p:spPr>
        <p:txBody>
          <a:bodyPr>
            <a:noAutofit/>
          </a:bodyPr>
          <a:lstStyle/>
          <a:p>
            <a:endParaRPr lang="fr-FR" sz="2000" b="0" strike="noStrike" spc="-1">
              <a:latin typeface="Arial"/>
            </a:endParaRPr>
          </a:p>
        </p:txBody>
      </p:sp>
      <p:sp>
        <p:nvSpPr>
          <p:cNvPr id="11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F81FBBFE-7BBA-48C9-B146-E9697F399343}" type="slidenum">
              <a:rPr lang="fr-FR" sz="1200" b="0" strike="noStrike" spc="-1">
                <a:latin typeface="Times New Roman"/>
              </a:rPr>
              <a:t>4</a:t>
            </a:fld>
            <a:endParaRPr lang="fr-FR" sz="1200" b="0" strike="noStrike" spc="-1">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PlaceHolder 1"/>
          <p:cNvSpPr>
            <a:spLocks noGrp="1" noRot="1" noChangeAspect="1"/>
          </p:cNvSpPr>
          <p:nvPr>
            <p:ph type="sldImg"/>
          </p:nvPr>
        </p:nvSpPr>
        <p:spPr>
          <a:xfrm>
            <a:off x="685800" y="1143000"/>
            <a:ext cx="5486400" cy="3086100"/>
          </a:xfrm>
          <a:prstGeom prst="rect">
            <a:avLst/>
          </a:prstGeom>
        </p:spPr>
      </p:sp>
      <p:sp>
        <p:nvSpPr>
          <p:cNvPr id="118" name="PlaceHolder 2"/>
          <p:cNvSpPr>
            <a:spLocks noGrp="1"/>
          </p:cNvSpPr>
          <p:nvPr>
            <p:ph type="body"/>
          </p:nvPr>
        </p:nvSpPr>
        <p:spPr>
          <a:xfrm>
            <a:off x="685800" y="4400640"/>
            <a:ext cx="5486040" cy="3600000"/>
          </a:xfrm>
          <a:prstGeom prst="rect">
            <a:avLst/>
          </a:prstGeom>
        </p:spPr>
        <p:txBody>
          <a:bodyPr>
            <a:noAutofit/>
          </a:bodyPr>
          <a:lstStyle/>
          <a:p>
            <a:endParaRPr lang="fr-FR" sz="2000" b="0" strike="noStrike" spc="-1">
              <a:latin typeface="Arial"/>
            </a:endParaRPr>
          </a:p>
        </p:txBody>
      </p:sp>
      <p:sp>
        <p:nvSpPr>
          <p:cNvPr id="11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0265013F-A516-4B6A-B4BE-AA9D5DABACA9}" type="slidenum">
              <a:rPr lang="fr-FR" sz="1200" b="0" strike="noStrike" spc="-1">
                <a:latin typeface="Times New Roman"/>
              </a:rPr>
              <a:t>8</a:t>
            </a:fld>
            <a:endParaRPr lang="fr-FR" sz="12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2"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3"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35"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6"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7"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8"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9"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40"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49"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51"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52"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56"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57"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58"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2"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4"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5"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6"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8"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9"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71"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2"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3"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4"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76"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7"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8"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9"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80"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81"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16"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17"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noAutofit/>
          </a:bodyPr>
          <a:lstStyle/>
          <a:p>
            <a:pPr algn="ctr">
              <a:lnSpc>
                <a:spcPct val="90000"/>
              </a:lnSpc>
            </a:pPr>
            <a:r>
              <a:rPr lang="fr-FR" sz="6000" b="0" strike="noStrike" spc="-1">
                <a:solidFill>
                  <a:srgbClr val="000000"/>
                </a:solidFill>
                <a:latin typeface="Calibri Light"/>
              </a:rPr>
              <a:t>Modifiez le style du titre</a:t>
            </a:r>
            <a:endParaRPr lang="fr-FR"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noAutofit/>
          </a:bodyPr>
          <a:lstStyle/>
          <a:p>
            <a:pPr>
              <a:lnSpc>
                <a:spcPct val="100000"/>
              </a:lnSpc>
            </a:pPr>
            <a:fld id="{286792F3-8E0B-43AD-8A02-EDB91F585726}" type="datetime">
              <a:rPr lang="fr-FR" sz="1200" b="0" strike="noStrike" spc="-1">
                <a:solidFill>
                  <a:srgbClr val="8B8B8B"/>
                </a:solidFill>
                <a:latin typeface="Calibri"/>
              </a:rPr>
              <a:t>18/01/2023</a:t>
            </a:fld>
            <a:endParaRPr lang="fr-FR" sz="1200" b="0" strike="noStrike" spc="-1">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noAutofit/>
          </a:bodyPr>
          <a:lstStyle/>
          <a:p>
            <a:endParaRPr lang="fr-FR" sz="2400" b="0" strike="noStrike" spc="-1">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noAutofit/>
          </a:bodyPr>
          <a:lstStyle/>
          <a:p>
            <a:pPr algn="r">
              <a:lnSpc>
                <a:spcPct val="100000"/>
              </a:lnSpc>
            </a:pPr>
            <a:fld id="{E2521528-CCB3-4ABC-B829-E91CAEA53B70}" type="slidenum">
              <a:rPr lang="fr-FR" sz="1200" b="0" strike="noStrike" spc="-1">
                <a:solidFill>
                  <a:srgbClr val="8B8B8B"/>
                </a:solidFill>
                <a:latin typeface="Calibri"/>
              </a:rPr>
              <a:t>‹N°›</a:t>
            </a:fld>
            <a:endParaRPr lang="fr-FR"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2800" b="0" strike="noStrike" spc="-1">
                <a:solidFill>
                  <a:srgbClr val="000000"/>
                </a:solidFill>
                <a:latin typeface="Calibri"/>
              </a:rPr>
              <a:t>Cliquez pour éditer le format du plan de texte</a:t>
            </a:r>
          </a:p>
          <a:p>
            <a:pPr marL="864000" lvl="1" indent="-324000">
              <a:spcBef>
                <a:spcPts val="1134"/>
              </a:spcBef>
              <a:buClr>
                <a:srgbClr val="000000"/>
              </a:buClr>
              <a:buSzPct val="75000"/>
              <a:buFont typeface="Symbol" charset="2"/>
              <a:buChar char=""/>
            </a:pPr>
            <a:r>
              <a:rPr lang="fr-FR" sz="2000" b="0" strike="noStrike" spc="-1">
                <a:solidFill>
                  <a:srgbClr val="000000"/>
                </a:solidFill>
                <a:latin typeface="Calibri"/>
              </a:rPr>
              <a:t>Second niveau de plan</a:t>
            </a:r>
          </a:p>
          <a:p>
            <a:pPr marL="1296000" lvl="2" indent="-288000">
              <a:spcBef>
                <a:spcPts val="850"/>
              </a:spcBef>
              <a:buClr>
                <a:srgbClr val="000000"/>
              </a:buClr>
              <a:buSzPct val="45000"/>
              <a:buFont typeface="Wingdings" charset="2"/>
              <a:buChar char=""/>
            </a:pPr>
            <a:r>
              <a:rPr lang="fr-FR" sz="1800" b="0" strike="noStrike" spc="-1">
                <a:solidFill>
                  <a:srgbClr val="000000"/>
                </a:solidFill>
                <a:latin typeface="Calibri"/>
              </a:rPr>
              <a:t>Troisième niveau de plan</a:t>
            </a:r>
          </a:p>
          <a:p>
            <a:pPr marL="1728000" lvl="3" indent="-216000">
              <a:spcBef>
                <a:spcPts val="567"/>
              </a:spcBef>
              <a:buClr>
                <a:srgbClr val="000000"/>
              </a:buClr>
              <a:buSzPct val="75000"/>
              <a:buFont typeface="Symbol" charset="2"/>
              <a:buChar char=""/>
            </a:pPr>
            <a:r>
              <a:rPr lang="fr-FR" sz="1800" b="0" strike="noStrike" spc="-1">
                <a:solidFill>
                  <a:srgbClr val="000000"/>
                </a:solidFill>
                <a:latin typeface="Calibri"/>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Calibri"/>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Calibri"/>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Calibri"/>
              </a:rPr>
              <a:t>Septième niveau de plan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p:spPr>
        <p:txBody>
          <a:bodyPr anchor="ctr">
            <a:noAutofit/>
          </a:bodyPr>
          <a:lstStyle/>
          <a:p>
            <a:pPr>
              <a:lnSpc>
                <a:spcPct val="90000"/>
              </a:lnSpc>
            </a:pPr>
            <a:r>
              <a:rPr lang="fr-FR" sz="4400" b="0" strike="noStrike" spc="-1">
                <a:solidFill>
                  <a:srgbClr val="000000"/>
                </a:solidFill>
                <a:latin typeface="Calibri Light"/>
              </a:rPr>
              <a:t>Modifiez le style du titre</a:t>
            </a:r>
            <a:endParaRPr lang="fr-FR" sz="4400" b="0" strike="noStrike" spc="-1">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p:spPr>
        <p:txBody>
          <a:bodyPr>
            <a:noAutofit/>
          </a:bodyPr>
          <a:lstStyle/>
          <a:p>
            <a:pPr marL="228600" indent="-228240">
              <a:lnSpc>
                <a:spcPct val="90000"/>
              </a:lnSpc>
              <a:spcBef>
                <a:spcPts val="1001"/>
              </a:spcBef>
              <a:buClr>
                <a:srgbClr val="000000"/>
              </a:buClr>
              <a:buFont typeface="Arial"/>
              <a:buChar char="•"/>
            </a:pPr>
            <a:r>
              <a:rPr lang="fr-FR" sz="2800" b="0" strike="noStrike" spc="-1">
                <a:solidFill>
                  <a:srgbClr val="000000"/>
                </a:solidFill>
                <a:latin typeface="Calibri"/>
              </a:rPr>
              <a:t>Cliquez pour modifier les styles du texte du masque</a:t>
            </a:r>
          </a:p>
          <a:p>
            <a:pPr marL="685800" lvl="1" indent="-228240">
              <a:lnSpc>
                <a:spcPct val="90000"/>
              </a:lnSpc>
              <a:spcBef>
                <a:spcPts val="499"/>
              </a:spcBef>
              <a:buClr>
                <a:srgbClr val="000000"/>
              </a:buClr>
              <a:buFont typeface="Arial"/>
              <a:buChar char="•"/>
            </a:pPr>
            <a:r>
              <a:rPr lang="fr-FR" sz="2400" b="0" strike="noStrike" spc="-1">
                <a:solidFill>
                  <a:srgbClr val="000000"/>
                </a:solidFill>
                <a:latin typeface="Calibri"/>
              </a:rPr>
              <a:t>Deuxième niveau</a:t>
            </a:r>
          </a:p>
          <a:p>
            <a:pPr marL="1143000" lvl="2" indent="-228240">
              <a:lnSpc>
                <a:spcPct val="90000"/>
              </a:lnSpc>
              <a:spcBef>
                <a:spcPts val="499"/>
              </a:spcBef>
              <a:buClr>
                <a:srgbClr val="000000"/>
              </a:buClr>
              <a:buFont typeface="Arial"/>
              <a:buChar char="•"/>
            </a:pPr>
            <a:r>
              <a:rPr lang="fr-FR" sz="2000" b="0" strike="noStrike" spc="-1">
                <a:solidFill>
                  <a:srgbClr val="000000"/>
                </a:solidFill>
                <a:latin typeface="Calibri"/>
              </a:rPr>
              <a:t>Troisième niveau</a:t>
            </a:r>
          </a:p>
          <a:p>
            <a:pPr marL="1600200" lvl="3" indent="-228240">
              <a:lnSpc>
                <a:spcPct val="90000"/>
              </a:lnSpc>
              <a:spcBef>
                <a:spcPts val="499"/>
              </a:spcBef>
              <a:buClr>
                <a:srgbClr val="000000"/>
              </a:buClr>
              <a:buFont typeface="Arial"/>
              <a:buChar char="•"/>
            </a:pPr>
            <a:r>
              <a:rPr lang="fr-FR" sz="1800" b="0" strike="noStrike" spc="-1">
                <a:solidFill>
                  <a:srgbClr val="000000"/>
                </a:solidFill>
                <a:latin typeface="Calibri"/>
              </a:rPr>
              <a:t>Quatrième niveau</a:t>
            </a:r>
          </a:p>
          <a:p>
            <a:pPr marL="2057400" lvl="4" indent="-228240">
              <a:lnSpc>
                <a:spcPct val="90000"/>
              </a:lnSpc>
              <a:spcBef>
                <a:spcPts val="499"/>
              </a:spcBef>
              <a:buClr>
                <a:srgbClr val="000000"/>
              </a:buClr>
              <a:buFont typeface="Arial"/>
              <a:buChar char="•"/>
            </a:pPr>
            <a:r>
              <a:rPr lang="fr-FR" sz="1800" b="0" strike="noStrike" spc="-1">
                <a:solidFill>
                  <a:srgbClr val="000000"/>
                </a:solidFill>
                <a:latin typeface="Calibri"/>
              </a:rPr>
              <a:t>Cinquième niveau</a:t>
            </a:r>
          </a:p>
        </p:txBody>
      </p:sp>
      <p:sp>
        <p:nvSpPr>
          <p:cNvPr id="43" name="PlaceHolder 3"/>
          <p:cNvSpPr>
            <a:spLocks noGrp="1"/>
          </p:cNvSpPr>
          <p:nvPr>
            <p:ph type="dt"/>
          </p:nvPr>
        </p:nvSpPr>
        <p:spPr>
          <a:xfrm>
            <a:off x="838080" y="6356520"/>
            <a:ext cx="2742840" cy="364680"/>
          </a:xfrm>
          <a:prstGeom prst="rect">
            <a:avLst/>
          </a:prstGeom>
        </p:spPr>
        <p:txBody>
          <a:bodyPr anchor="ctr">
            <a:noAutofit/>
          </a:bodyPr>
          <a:lstStyle/>
          <a:p>
            <a:pPr>
              <a:lnSpc>
                <a:spcPct val="100000"/>
              </a:lnSpc>
            </a:pPr>
            <a:fld id="{392B13E6-4DBF-4118-8157-CF35D0900709}" type="datetime">
              <a:rPr lang="fr-FR" sz="1200" b="0" strike="noStrike" spc="-1">
                <a:solidFill>
                  <a:srgbClr val="8B8B8B"/>
                </a:solidFill>
                <a:latin typeface="Calibri"/>
              </a:rPr>
              <a:t>18/01/2023</a:t>
            </a:fld>
            <a:endParaRPr lang="fr-FR" sz="1200" b="0" strike="noStrike" spc="-1">
              <a:latin typeface="Times New Roman"/>
            </a:endParaRPr>
          </a:p>
        </p:txBody>
      </p:sp>
      <p:sp>
        <p:nvSpPr>
          <p:cNvPr id="44" name="PlaceHolder 4"/>
          <p:cNvSpPr>
            <a:spLocks noGrp="1"/>
          </p:cNvSpPr>
          <p:nvPr>
            <p:ph type="ftr"/>
          </p:nvPr>
        </p:nvSpPr>
        <p:spPr>
          <a:xfrm>
            <a:off x="4038480" y="6356520"/>
            <a:ext cx="4114440" cy="364680"/>
          </a:xfrm>
          <a:prstGeom prst="rect">
            <a:avLst/>
          </a:prstGeom>
        </p:spPr>
        <p:txBody>
          <a:bodyPr anchor="ctr">
            <a:noAutofit/>
          </a:bodyPr>
          <a:lstStyle/>
          <a:p>
            <a:endParaRPr lang="fr-FR" sz="2400" b="0" strike="noStrike" spc="-1">
              <a:latin typeface="Times New Roman"/>
            </a:endParaRPr>
          </a:p>
        </p:txBody>
      </p:sp>
      <p:sp>
        <p:nvSpPr>
          <p:cNvPr id="45" name="PlaceHolder 5"/>
          <p:cNvSpPr>
            <a:spLocks noGrp="1"/>
          </p:cNvSpPr>
          <p:nvPr>
            <p:ph type="sldNum"/>
          </p:nvPr>
        </p:nvSpPr>
        <p:spPr>
          <a:xfrm>
            <a:off x="8610480" y="6356520"/>
            <a:ext cx="2742840" cy="364680"/>
          </a:xfrm>
          <a:prstGeom prst="rect">
            <a:avLst/>
          </a:prstGeom>
        </p:spPr>
        <p:txBody>
          <a:bodyPr anchor="ctr">
            <a:noAutofit/>
          </a:bodyPr>
          <a:lstStyle/>
          <a:p>
            <a:pPr algn="r">
              <a:lnSpc>
                <a:spcPct val="100000"/>
              </a:lnSpc>
            </a:pPr>
            <a:fld id="{6D87798D-8280-4A62-BFEB-34242EFC8AC5}" type="slidenum">
              <a:rPr lang="fr-FR" sz="1200" b="0" strike="noStrike" spc="-1">
                <a:solidFill>
                  <a:srgbClr val="8B8B8B"/>
                </a:solidFill>
                <a:latin typeface="Calibri"/>
              </a:rPr>
              <a:t>‹N°›</a:t>
            </a:fld>
            <a:endParaRPr lang="fr-FR"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fr.wikipedia.org/wiki/Mercure_(plan&#232;te)" TargetMode="External"/><Relationship Id="rId3" Type="http://schemas.openxmlformats.org/officeDocument/2006/relationships/image" Target="../media/image3.png"/><Relationship Id="rId7" Type="http://schemas.openxmlformats.org/officeDocument/2006/relationships/hyperlink" Target="https://fr.wikipedia.org/wiki/Plan&#232;te_tellurique" TargetMode="External"/><Relationship Id="rId2" Type="http://schemas.openxmlformats.org/officeDocument/2006/relationships/image" Target="../media/image2.jpeg"/><Relationship Id="rId1" Type="http://schemas.openxmlformats.org/officeDocument/2006/relationships/slideLayout" Target="../slideLayouts/slideLayout13.xml"/><Relationship Id="rId6" Type="http://schemas.openxmlformats.org/officeDocument/2006/relationships/hyperlink" Target="https://fr.wikipedia.org/wiki/Soleil" TargetMode="External"/><Relationship Id="rId11" Type="http://schemas.openxmlformats.org/officeDocument/2006/relationships/hyperlink" Target="https://fr.wikipedia.org/wiki/Lune" TargetMode="External"/><Relationship Id="rId5" Type="http://schemas.openxmlformats.org/officeDocument/2006/relationships/hyperlink" Target="https://fr.wikipedia.org/wiki/Syst&#232;me_solaire" TargetMode="External"/><Relationship Id="rId10" Type="http://schemas.openxmlformats.org/officeDocument/2006/relationships/hyperlink" Target="https://fr.wikipedia.org/wiki/Terre" TargetMode="External"/><Relationship Id="rId4" Type="http://schemas.openxmlformats.org/officeDocument/2006/relationships/hyperlink" Target="https://fr.wikipedia.org/wiki/Plan&#232;te" TargetMode="External"/><Relationship Id="rId9" Type="http://schemas.openxmlformats.org/officeDocument/2006/relationships/hyperlink" Target="https://fr.wikipedia.org/wiki/V&#233;nus_(plan&#232;te)"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bing.com/videos/search?q=Information+Mars&amp;&amp;view=detail&amp;mid=4847810B98B817CFEBCC4847810B98B817CFEBCC&amp;&amp;FORM=VRDGAR&amp;ru=%2Fvideos%2Fsearch%3Fq%3DInformation%2520Mars%26FORM%3DVDVVXX" TargetMode="External"/><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A8424"/>
        </a:solidFill>
        <a:effectLst/>
      </p:bgPr>
    </p:bg>
    <p:spTree>
      <p:nvGrpSpPr>
        <p:cNvPr id="1" name=""/>
        <p:cNvGrpSpPr/>
        <p:nvPr/>
      </p:nvGrpSpPr>
      <p:grpSpPr>
        <a:xfrm>
          <a:off x="0" y="0"/>
          <a:ext cx="0" cy="0"/>
          <a:chOff x="0" y="0"/>
          <a:chExt cx="0" cy="0"/>
        </a:xfrm>
      </p:grpSpPr>
      <p:pic>
        <p:nvPicPr>
          <p:cNvPr id="88" name="Picture 2" descr="Afficher l’image source"/>
          <p:cNvPicPr/>
          <p:nvPr/>
        </p:nvPicPr>
        <p:blipFill>
          <a:blip r:embed="rId2"/>
          <a:srcRect l="1069" t="21" r="4567"/>
          <a:stretch/>
        </p:blipFill>
        <p:spPr>
          <a:xfrm>
            <a:off x="-20380" y="-441434"/>
            <a:ext cx="12274920" cy="7315560"/>
          </a:xfrm>
          <a:prstGeom prst="rect">
            <a:avLst/>
          </a:prstGeom>
          <a:ln w="0">
            <a:noFill/>
          </a:ln>
        </p:spPr>
      </p:pic>
      <p:sp>
        <p:nvSpPr>
          <p:cNvPr id="89" name="CustomShape 1"/>
          <p:cNvSpPr/>
          <p:nvPr/>
        </p:nvSpPr>
        <p:spPr>
          <a:xfrm>
            <a:off x="4240440" y="3242520"/>
            <a:ext cx="3425760" cy="821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800" b="0" strike="noStrike" spc="-1" dirty="0">
                <a:solidFill>
                  <a:srgbClr val="000000"/>
                </a:solidFill>
                <a:latin typeface="Liberation serif"/>
              </a:rPr>
              <a:t>MARS</a:t>
            </a:r>
            <a:endParaRPr lang="fr-FR" sz="4800" b="0" strike="noStrike" spc="-1" dirty="0">
              <a:latin typeface="Liberation serif"/>
            </a:endParaRPr>
          </a:p>
        </p:txBody>
      </p:sp>
      <p:sp>
        <p:nvSpPr>
          <p:cNvPr id="90" name="CustomShape 2"/>
          <p:cNvSpPr/>
          <p:nvPr/>
        </p:nvSpPr>
        <p:spPr>
          <a:xfrm>
            <a:off x="5648446" y="6077525"/>
            <a:ext cx="6585074"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sz="4000" b="0" strike="noStrike" spc="-1" dirty="0">
                <a:solidFill>
                  <a:srgbClr val="808080"/>
                </a:solidFill>
                <a:latin typeface="Lucida Bright"/>
              </a:rPr>
              <a:t>Un avenir plein d’espoir ?</a:t>
            </a:r>
            <a:endParaRPr lang="fr-FR" sz="40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p14:dur="10" advTm="13000"/>
    </mc:Choice>
    <mc:Fallback xmlns="" xmlns:p15="http://schemas.microsoft.com/office/powerpoint/2012/main">
      <p:transition advTm="13000"/>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0" presetClass="entr"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additive="repl">
                                        <p:cTn id="7" dur="500"/>
                                        <p:tgtEl>
                                          <p:spTgt spid="8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fill="hold"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fade">
                                      <p:cBhvr additive="repl">
                                        <p:cTn id="12" dur="500"/>
                                        <p:tgtEl>
                                          <p:spTgt spid="8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fill="hold" nodeType="clickEffect">
                                  <p:stCondLst>
                                    <p:cond delay="0"/>
                                  </p:stCondLst>
                                  <p:childTnLst>
                                    <p:set>
                                      <p:cBhvr>
                                        <p:cTn id="16" dur="1" fill="hold">
                                          <p:stCondLst>
                                            <p:cond delay="0"/>
                                          </p:stCondLst>
                                        </p:cTn>
                                        <p:tgtEl>
                                          <p:spTgt spid="90"/>
                                        </p:tgtEl>
                                        <p:attrNameLst>
                                          <p:attrName>style.visibility</p:attrName>
                                        </p:attrNameLst>
                                      </p:cBhvr>
                                      <p:to>
                                        <p:strVal val="visible"/>
                                      </p:to>
                                    </p:set>
                                    <p:animEffect transition="in" filter="fade">
                                      <p:cBhvr additive="repl">
                                        <p:cTn id="17"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81C44"/>
        </a:solidFill>
        <a:effectLst/>
      </p:bgPr>
    </p:bg>
    <p:spTree>
      <p:nvGrpSpPr>
        <p:cNvPr id="1" name=""/>
        <p:cNvGrpSpPr/>
        <p:nvPr/>
      </p:nvGrpSpPr>
      <p:grpSpPr>
        <a:xfrm>
          <a:off x="0" y="0"/>
          <a:ext cx="0" cy="0"/>
          <a:chOff x="0" y="0"/>
          <a:chExt cx="0" cy="0"/>
        </a:xfrm>
      </p:grpSpPr>
      <p:pic>
        <p:nvPicPr>
          <p:cNvPr id="91" name="Picture 5"/>
          <p:cNvPicPr/>
          <p:nvPr/>
        </p:nvPicPr>
        <p:blipFill>
          <a:blip r:embed="rId2"/>
          <a:stretch/>
        </p:blipFill>
        <p:spPr>
          <a:xfrm>
            <a:off x="3502800" y="1855080"/>
            <a:ext cx="8688960" cy="5002560"/>
          </a:xfrm>
          <a:prstGeom prst="rect">
            <a:avLst/>
          </a:prstGeom>
          <a:ln w="0">
            <a:noFill/>
          </a:ln>
          <a:effectLst>
            <a:outerShdw blurRad="292100" dist="139498" dir="2700000" algn="tl" rotWithShape="0">
              <a:srgbClr val="333333">
                <a:alpha val="65000"/>
              </a:srgbClr>
            </a:outerShdw>
          </a:effectLst>
        </p:spPr>
      </p:pic>
      <p:sp>
        <p:nvSpPr>
          <p:cNvPr id="92" name="CustomShape 1"/>
          <p:cNvSpPr/>
          <p:nvPr/>
        </p:nvSpPr>
        <p:spPr>
          <a:xfrm>
            <a:off x="285120" y="100800"/>
            <a:ext cx="11906640" cy="1736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0" strike="noStrike" spc="-1">
                <a:solidFill>
                  <a:srgbClr val="FFFFFF"/>
                </a:solidFill>
                <a:latin typeface="Lucida Bright"/>
              </a:rPr>
              <a:t>Mars est :</a:t>
            </a:r>
            <a:endParaRPr lang="fr-FR" sz="1800" b="0" strike="noStrike" spc="-1">
              <a:latin typeface="Arial"/>
            </a:endParaRPr>
          </a:p>
          <a:p>
            <a:pPr marL="343080" indent="-342720">
              <a:lnSpc>
                <a:spcPct val="100000"/>
              </a:lnSpc>
              <a:buSzPct val="150068"/>
              <a:buBlip>
                <a:blip r:embed="rId3"/>
              </a:buBlip>
            </a:pPr>
            <a:r>
              <a:rPr lang="fr-FR" sz="1800" b="0" strike="noStrike" spc="-1">
                <a:solidFill>
                  <a:srgbClr val="FFFFFF"/>
                </a:solidFill>
                <a:latin typeface="Lucida Bright"/>
              </a:rPr>
              <a:t>la 4</a:t>
            </a:r>
            <a:r>
              <a:rPr lang="fr-FR" sz="1800" b="0" strike="noStrike" spc="-1" baseline="30000">
                <a:solidFill>
                  <a:srgbClr val="FFFFFF"/>
                </a:solidFill>
                <a:latin typeface="Lucida Bright"/>
              </a:rPr>
              <a:t>ème</a:t>
            </a:r>
            <a:r>
              <a:rPr lang="fr-FR" sz="1800" b="0" strike="noStrike" spc="-1">
                <a:solidFill>
                  <a:srgbClr val="FFFFFF"/>
                </a:solidFill>
                <a:latin typeface="Lucida Bright"/>
              </a:rPr>
              <a:t> </a:t>
            </a:r>
            <a:r>
              <a:rPr lang="fr-FR" sz="1800" b="0" strike="noStrike" spc="-1">
                <a:solidFill>
                  <a:srgbClr val="0563C1"/>
                </a:solidFill>
                <a:latin typeface="Lucida Bright"/>
                <a:hlinkClick r:id="rId4"/>
              </a:rPr>
              <a:t>planète</a:t>
            </a:r>
            <a:r>
              <a:rPr lang="fr-FR" sz="1800" b="0" strike="noStrike" spc="-1">
                <a:solidFill>
                  <a:srgbClr val="FFFFFF"/>
                </a:solidFill>
                <a:latin typeface="Lucida Bright"/>
              </a:rPr>
              <a:t> du </a:t>
            </a:r>
            <a:r>
              <a:rPr lang="fr-FR" sz="1800" b="0" strike="noStrike" spc="-1">
                <a:solidFill>
                  <a:srgbClr val="0563C1"/>
                </a:solidFill>
                <a:latin typeface="Lucida Bright"/>
                <a:hlinkClick r:id="rId5"/>
              </a:rPr>
              <a:t>Système solaire</a:t>
            </a:r>
            <a:r>
              <a:rPr lang="fr-FR" sz="1800" b="0" strike="noStrike" spc="-1">
                <a:solidFill>
                  <a:srgbClr val="FFFFFF"/>
                </a:solidFill>
                <a:latin typeface="Lucida Bright"/>
              </a:rPr>
              <a:t> par rapport au </a:t>
            </a:r>
            <a:r>
              <a:rPr lang="fr-FR" sz="1800" b="0" strike="noStrike" spc="-1">
                <a:solidFill>
                  <a:srgbClr val="0563C1"/>
                </a:solidFill>
                <a:latin typeface="Lucida Bright"/>
                <a:hlinkClick r:id="rId6"/>
              </a:rPr>
              <a:t>Soleil</a:t>
            </a:r>
            <a:endParaRPr lang="fr-FR" sz="1800" b="0" strike="noStrike" spc="-1">
              <a:latin typeface="Arial"/>
            </a:endParaRPr>
          </a:p>
          <a:p>
            <a:pPr marL="343080" indent="-342720">
              <a:lnSpc>
                <a:spcPct val="100000"/>
              </a:lnSpc>
              <a:buSzPct val="150068"/>
              <a:buBlip>
                <a:blip r:embed="rId3"/>
              </a:buBlip>
            </a:pPr>
            <a:r>
              <a:rPr lang="fr-FR" sz="1800" b="0" strike="noStrike" spc="-1">
                <a:solidFill>
                  <a:srgbClr val="FFFFFF"/>
                </a:solidFill>
                <a:latin typeface="Lucida Bright"/>
              </a:rPr>
              <a:t>la 2</a:t>
            </a:r>
            <a:r>
              <a:rPr lang="fr-FR" sz="1800" b="0" strike="noStrike" spc="-1" baseline="30000">
                <a:solidFill>
                  <a:srgbClr val="FFFFFF"/>
                </a:solidFill>
                <a:latin typeface="Lucida Bright"/>
              </a:rPr>
              <a:t>ème</a:t>
            </a:r>
            <a:r>
              <a:rPr lang="fr-FR" sz="1800" b="0" strike="noStrike" spc="-1">
                <a:solidFill>
                  <a:srgbClr val="FFFFFF"/>
                </a:solidFill>
                <a:latin typeface="Lucida Bright"/>
              </a:rPr>
              <a:t> par rapport à la taille et à la masse</a:t>
            </a:r>
            <a:endParaRPr lang="fr-FR" sz="1800" b="0" strike="noStrike" spc="-1">
              <a:latin typeface="Arial"/>
            </a:endParaRPr>
          </a:p>
          <a:p>
            <a:pPr marL="343080" indent="-342720">
              <a:lnSpc>
                <a:spcPct val="100000"/>
              </a:lnSpc>
              <a:buSzPct val="150068"/>
              <a:buBlip>
                <a:blip r:embed="rId3"/>
              </a:buBlip>
            </a:pPr>
            <a:r>
              <a:rPr lang="fr-FR" sz="1800" b="0" strike="noStrike" spc="-1">
                <a:solidFill>
                  <a:srgbClr val="FFFFFF"/>
                </a:solidFill>
                <a:latin typeface="Lucida Bright"/>
              </a:rPr>
              <a:t>une </a:t>
            </a:r>
            <a:r>
              <a:rPr lang="fr-FR" sz="1800" b="0" u="sng" strike="noStrike" spc="-1">
                <a:solidFill>
                  <a:srgbClr val="044A91"/>
                </a:solidFill>
                <a:uFill>
                  <a:solidFill>
                    <a:srgbClr val="2E75B6"/>
                  </a:solidFill>
                </a:uFill>
                <a:latin typeface="Lucida Bright"/>
                <a:hlinkClick r:id="rId7"/>
              </a:rPr>
              <a:t>planète tellurique</a:t>
            </a:r>
            <a:r>
              <a:rPr lang="fr-FR" sz="1800" b="0" strike="noStrike" spc="-1">
                <a:solidFill>
                  <a:srgbClr val="FFFFFF"/>
                </a:solidFill>
                <a:latin typeface="Lucida Bright"/>
              </a:rPr>
              <a:t>, comme </a:t>
            </a:r>
            <a:r>
              <a:rPr lang="fr-FR" sz="1800" b="0" u="sng" strike="noStrike" spc="-1">
                <a:solidFill>
                  <a:srgbClr val="0563C1"/>
                </a:solidFill>
                <a:uFill>
                  <a:solidFill>
                    <a:srgbClr val="2E75B6"/>
                  </a:solidFill>
                </a:uFill>
                <a:latin typeface="Lucida Bright"/>
                <a:hlinkClick r:id="rId8"/>
              </a:rPr>
              <a:t>Mercure</a:t>
            </a:r>
            <a:r>
              <a:rPr lang="fr-FR" sz="1800" b="0" strike="noStrike" spc="-1">
                <a:solidFill>
                  <a:srgbClr val="FFFFFF"/>
                </a:solidFill>
                <a:latin typeface="Lucida Bright"/>
              </a:rPr>
              <a:t>, </a:t>
            </a:r>
            <a:r>
              <a:rPr lang="fr-FR" sz="1800" b="0" u="sng" strike="noStrike" spc="-1">
                <a:solidFill>
                  <a:srgbClr val="0563C1"/>
                </a:solidFill>
                <a:uFill>
                  <a:solidFill>
                    <a:srgbClr val="2E75B6"/>
                  </a:solidFill>
                </a:uFill>
                <a:latin typeface="Lucida Bright"/>
                <a:hlinkClick r:id="rId9"/>
              </a:rPr>
              <a:t>Vénus</a:t>
            </a:r>
            <a:r>
              <a:rPr lang="fr-FR" sz="1800" b="0" strike="noStrike" spc="-1">
                <a:solidFill>
                  <a:srgbClr val="FFFFFF"/>
                </a:solidFill>
                <a:latin typeface="Lucida Bright"/>
              </a:rPr>
              <a:t> et la </a:t>
            </a:r>
            <a:r>
              <a:rPr lang="fr-FR" sz="1800" b="0" u="sng" strike="noStrike" spc="-1">
                <a:solidFill>
                  <a:srgbClr val="0563C1"/>
                </a:solidFill>
                <a:uFill>
                  <a:solidFill>
                    <a:srgbClr val="2E75B6"/>
                  </a:solidFill>
                </a:uFill>
                <a:latin typeface="Lucida Bright"/>
                <a:hlinkClick r:id="rId10"/>
              </a:rPr>
              <a:t>Terre</a:t>
            </a:r>
            <a:endParaRPr lang="fr-FR" sz="1800" b="0" strike="noStrike" spc="-1">
              <a:latin typeface="Arial"/>
            </a:endParaRPr>
          </a:p>
          <a:p>
            <a:pPr marL="343080" indent="-342720">
              <a:lnSpc>
                <a:spcPct val="100000"/>
              </a:lnSpc>
              <a:buSzPct val="150068"/>
              <a:buBlip>
                <a:blip r:embed="rId3"/>
              </a:buBlip>
            </a:pPr>
            <a:r>
              <a:rPr lang="fr-FR" sz="1800" b="0" strike="noStrike" spc="-1">
                <a:solidFill>
                  <a:srgbClr val="FFFFFF"/>
                </a:solidFill>
                <a:latin typeface="Lucida Bright"/>
              </a:rPr>
              <a:t>environ 10 fois moins massive que la Terre mais 10 fois plus massive que la </a:t>
            </a:r>
            <a:r>
              <a:rPr lang="fr-FR" sz="1800" b="0" u="sng" strike="noStrike" spc="-1">
                <a:solidFill>
                  <a:srgbClr val="0563C1"/>
                </a:solidFill>
                <a:uFill>
                  <a:solidFill>
                    <a:srgbClr val="2F5597"/>
                  </a:solidFill>
                </a:uFill>
                <a:latin typeface="Lucida Bright"/>
                <a:hlinkClick r:id="rId11"/>
              </a:rPr>
              <a:t>Lune</a:t>
            </a:r>
            <a:endParaRPr lang="fr-FR" sz="1800" b="0" strike="noStrike" spc="-1">
              <a:latin typeface="Arial"/>
            </a:endParaRPr>
          </a:p>
          <a:p>
            <a:pPr marL="343080" indent="-342720">
              <a:lnSpc>
                <a:spcPct val="100000"/>
              </a:lnSpc>
              <a:buSzPct val="150068"/>
              <a:buBlip>
                <a:blip r:embed="rId3"/>
              </a:buBlip>
            </a:pPr>
            <a:r>
              <a:rPr lang="fr-FR" sz="1800" b="0" strike="noStrike" spc="-1">
                <a:solidFill>
                  <a:srgbClr val="FFFFFF"/>
                </a:solidFill>
                <a:latin typeface="Lucida Bright"/>
              </a:rPr>
              <a:t>Tout comme la Terre, Mars possède deux satellites naturels (Phobos et Déimos). </a:t>
            </a:r>
            <a:endParaRPr lang="fr-FR"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3000" advTm="20000">
        <p:strips dir="ld"/>
      </p:transition>
    </mc:Choice>
    <mc:Fallback xmlns="" xmlns:p15="http://schemas.microsoft.com/office/powerpoint/2012/main">
      <p:transition spd="slow" advTm="20000">
        <p:strips dir="ld"/>
      </p:transition>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
                                        </p:tgtEl>
                                        <p:attrNameLst>
                                          <p:attrName>style.visibility</p:attrName>
                                        </p:attrNameLst>
                                      </p:cBhvr>
                                      <p:to>
                                        <p:strVal val="visible"/>
                                      </p:to>
                                    </p:set>
                                    <p:anim calcmode="lin" valueType="num">
                                      <p:cBhvr additive="repl">
                                        <p:cTn id="7" dur="500" fill="hold"/>
                                        <p:tgtEl>
                                          <p:spTgt spid="92"/>
                                        </p:tgtEl>
                                        <p:attrNameLst>
                                          <p:attrName>ppt_x</p:attrName>
                                        </p:attrNameLst>
                                      </p:cBhvr>
                                      <p:tavLst>
                                        <p:tav tm="0">
                                          <p:val>
                                            <p:strVal val="#ppt_x"/>
                                          </p:val>
                                        </p:tav>
                                        <p:tav tm="100000">
                                          <p:val>
                                            <p:strVal val="#ppt_x"/>
                                          </p:val>
                                        </p:tav>
                                      </p:tavLst>
                                    </p:anim>
                                    <p:anim calcmode="lin" valueType="num">
                                      <p:cBhvr additive="repl">
                                        <p:cTn id="8" dur="500" fill="hold"/>
                                        <p:tgtEl>
                                          <p:spTgt spid="9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91"/>
                                        </p:tgtEl>
                                        <p:attrNameLst>
                                          <p:attrName>style.visibility</p:attrName>
                                        </p:attrNameLst>
                                      </p:cBhvr>
                                      <p:to>
                                        <p:strVal val="visible"/>
                                      </p:to>
                                    </p:set>
                                    <p:animEffect transition="in" filter="randombar(horizontal)">
                                      <p:cBhvr additive="repl">
                                        <p:cTn id="13"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A8424"/>
        </a:solidFill>
        <a:effectLst/>
      </p:bgPr>
    </p:bg>
    <p:spTree>
      <p:nvGrpSpPr>
        <p:cNvPr id="1" name=""/>
        <p:cNvGrpSpPr/>
        <p:nvPr/>
      </p:nvGrpSpPr>
      <p:grpSpPr>
        <a:xfrm>
          <a:off x="0" y="0"/>
          <a:ext cx="0" cy="0"/>
          <a:chOff x="0" y="0"/>
          <a:chExt cx="0" cy="0"/>
        </a:xfrm>
      </p:grpSpPr>
      <p:pic>
        <p:nvPicPr>
          <p:cNvPr id="93" name="Picture 2" descr="Afficher l’image source"/>
          <p:cNvPicPr/>
          <p:nvPr/>
        </p:nvPicPr>
        <p:blipFill>
          <a:blip r:embed="rId2"/>
          <a:srcRect l="1069" t="21" r="4567"/>
          <a:stretch/>
        </p:blipFill>
        <p:spPr>
          <a:xfrm>
            <a:off x="-324360" y="-100800"/>
            <a:ext cx="12840480" cy="7652880"/>
          </a:xfrm>
          <a:prstGeom prst="rect">
            <a:avLst/>
          </a:prstGeom>
          <a:ln w="0">
            <a:noFill/>
          </a:ln>
        </p:spPr>
      </p:pic>
      <p:sp>
        <p:nvSpPr>
          <p:cNvPr id="94" name="CustomShape 1"/>
          <p:cNvSpPr/>
          <p:nvPr/>
        </p:nvSpPr>
        <p:spPr>
          <a:xfrm>
            <a:off x="4181040" y="3310560"/>
            <a:ext cx="3425760" cy="821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800" b="0" strike="noStrike" spc="-1">
                <a:solidFill>
                  <a:srgbClr val="000000"/>
                </a:solidFill>
                <a:latin typeface="Lucida Bright"/>
              </a:rPr>
              <a:t>MARS</a:t>
            </a:r>
            <a:endParaRPr lang="fr-FR" sz="4800" b="0" strike="noStrike" spc="-1">
              <a:latin typeface="Arial"/>
            </a:endParaRPr>
          </a:p>
        </p:txBody>
      </p:sp>
      <p:sp>
        <p:nvSpPr>
          <p:cNvPr id="95" name="CustomShape 2"/>
          <p:cNvSpPr/>
          <p:nvPr/>
        </p:nvSpPr>
        <p:spPr>
          <a:xfrm>
            <a:off x="4549320" y="5534640"/>
            <a:ext cx="75459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4000" b="0" strike="noStrike" spc="-1">
                <a:solidFill>
                  <a:srgbClr val="808080"/>
                </a:solidFill>
                <a:latin typeface="Lucida Bright"/>
              </a:rPr>
              <a:t>Pourquoi Mars intéresse-t-elle les scientifiques ?</a:t>
            </a:r>
            <a:endParaRPr lang="fr-FR" sz="40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xmlns:p15="http://schemas.microsoft.com/office/powerpoint/2012/main">
      <p:transition spd="slow">
        <p:split dir="out" orient="vert"/>
      </p:transition>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0" presetClass="entr" fill="hold" nodeType="click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fade">
                                      <p:cBhvr additive="repl">
                                        <p:cTn id="7" dur="500"/>
                                        <p:tgtEl>
                                          <p:spTgt spid="9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fill="hold" nodeType="clickEffect">
                                  <p:stCondLst>
                                    <p:cond delay="0"/>
                                  </p:stCondLst>
                                  <p:childTnLst>
                                    <p:set>
                                      <p:cBhvr>
                                        <p:cTn id="11" dur="1" fill="hold">
                                          <p:stCondLst>
                                            <p:cond delay="0"/>
                                          </p:stCondLst>
                                        </p:cTn>
                                        <p:tgtEl>
                                          <p:spTgt spid="94"/>
                                        </p:tgtEl>
                                        <p:attrNameLst>
                                          <p:attrName>style.visibility</p:attrName>
                                        </p:attrNameLst>
                                      </p:cBhvr>
                                      <p:to>
                                        <p:strVal val="visible"/>
                                      </p:to>
                                    </p:set>
                                    <p:animEffect transition="in" filter="fade">
                                      <p:cBhvr additive="repl">
                                        <p:cTn id="12" dur="500"/>
                                        <p:tgtEl>
                                          <p:spTgt spid="9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fill="hold" nodeType="clickEffect">
                                  <p:stCondLst>
                                    <p:cond delay="0"/>
                                  </p:stCondLst>
                                  <p:childTnLst>
                                    <p:set>
                                      <p:cBhvr>
                                        <p:cTn id="16" dur="1" fill="hold">
                                          <p:stCondLst>
                                            <p:cond delay="0"/>
                                          </p:stCondLst>
                                        </p:cTn>
                                        <p:tgtEl>
                                          <p:spTgt spid="95"/>
                                        </p:tgtEl>
                                        <p:attrNameLst>
                                          <p:attrName>style.visibility</p:attrName>
                                        </p:attrNameLst>
                                      </p:cBhvr>
                                      <p:to>
                                        <p:strVal val="visible"/>
                                      </p:to>
                                    </p:set>
                                    <p:animEffect transition="in" filter="fade">
                                      <p:cBhvr additive="repl">
                                        <p:cTn id="17"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F6613"/>
        </a:solidFill>
        <a:effectLst/>
      </p:bgPr>
    </p:bg>
    <p:spTree>
      <p:nvGrpSpPr>
        <p:cNvPr id="1" name=""/>
        <p:cNvGrpSpPr/>
        <p:nvPr/>
      </p:nvGrpSpPr>
      <p:grpSpPr>
        <a:xfrm>
          <a:off x="0" y="0"/>
          <a:ext cx="0" cy="0"/>
          <a:chOff x="0" y="0"/>
          <a:chExt cx="0" cy="0"/>
        </a:xfrm>
      </p:grpSpPr>
      <p:pic>
        <p:nvPicPr>
          <p:cNvPr id="96" name="Picture 2" descr="Dix raisons d'aller sur Mars"/>
          <p:cNvPicPr/>
          <p:nvPr/>
        </p:nvPicPr>
        <p:blipFill>
          <a:blip r:embed="rId3"/>
          <a:srcRect l="14378" r="15043"/>
          <a:stretch/>
        </p:blipFill>
        <p:spPr>
          <a:xfrm rot="10800000" flipH="1">
            <a:off x="3170880" y="0"/>
            <a:ext cx="9175320" cy="6857640"/>
          </a:xfrm>
          <a:prstGeom prst="rect">
            <a:avLst/>
          </a:prstGeom>
          <a:ln w="0">
            <a:noFill/>
          </a:ln>
        </p:spPr>
      </p:pic>
      <p:sp>
        <p:nvSpPr>
          <p:cNvPr id="97" name="CustomShape 1"/>
          <p:cNvSpPr/>
          <p:nvPr/>
        </p:nvSpPr>
        <p:spPr>
          <a:xfrm>
            <a:off x="0" y="688680"/>
            <a:ext cx="3194280" cy="5274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000" b="0" strike="noStrike" spc="-1">
                <a:solidFill>
                  <a:srgbClr val="202124"/>
                </a:solidFill>
                <a:latin typeface="Lucida Bright"/>
              </a:rPr>
              <a:t>Il y a plusieurs raisons pour aller sur Mars :</a:t>
            </a:r>
            <a:endParaRPr lang="fr-FR" sz="2000" b="0" strike="noStrike" spc="-1">
              <a:latin typeface="Arial"/>
            </a:endParaRPr>
          </a:p>
          <a:p>
            <a:pPr>
              <a:lnSpc>
                <a:spcPct val="100000"/>
              </a:lnSpc>
            </a:pPr>
            <a:endParaRPr lang="fr-FR" sz="2000" b="0" strike="noStrike" spc="-1">
              <a:latin typeface="Arial"/>
            </a:endParaRPr>
          </a:p>
          <a:p>
            <a:pPr marL="457200" indent="-456840">
              <a:lnSpc>
                <a:spcPct val="100000"/>
              </a:lnSpc>
              <a:buClr>
                <a:srgbClr val="202124"/>
              </a:buClr>
              <a:buFont typeface="Calibri Light"/>
              <a:buAutoNum type="arabicPeriod"/>
            </a:pPr>
            <a:r>
              <a:rPr lang="fr-FR" sz="2000" b="0" strike="noStrike" spc="-1">
                <a:solidFill>
                  <a:srgbClr val="202124"/>
                </a:solidFill>
                <a:latin typeface="Lucida Bright"/>
              </a:rPr>
              <a:t>Œuvrer à la paix mondiale grâce à un projet fédérateur</a:t>
            </a:r>
            <a:endParaRPr lang="fr-FR" sz="2000" b="0" strike="noStrike" spc="-1">
              <a:latin typeface="Arial"/>
            </a:endParaRPr>
          </a:p>
          <a:p>
            <a:pPr>
              <a:lnSpc>
                <a:spcPct val="100000"/>
              </a:lnSpc>
            </a:pPr>
            <a:endParaRPr lang="fr-FR" sz="2000" b="0" strike="noStrike" spc="-1">
              <a:latin typeface="Arial"/>
            </a:endParaRPr>
          </a:p>
          <a:p>
            <a:pPr marL="457200" indent="-456840">
              <a:lnSpc>
                <a:spcPct val="100000"/>
              </a:lnSpc>
              <a:buClr>
                <a:srgbClr val="202124"/>
              </a:buClr>
              <a:buFont typeface="Calibri Light"/>
              <a:buAutoNum type="arabicPeriod"/>
            </a:pPr>
            <a:r>
              <a:rPr lang="fr-FR" sz="2000" b="0" strike="noStrike" spc="-1">
                <a:solidFill>
                  <a:srgbClr val="202124"/>
                </a:solidFill>
                <a:latin typeface="Lucida Bright"/>
              </a:rPr>
              <a:t>Tester les capacités d'adaptation humaines</a:t>
            </a:r>
            <a:endParaRPr lang="fr-FR" sz="2000" b="0" strike="noStrike" spc="-1">
              <a:latin typeface="Arial"/>
            </a:endParaRPr>
          </a:p>
          <a:p>
            <a:pPr>
              <a:lnSpc>
                <a:spcPct val="100000"/>
              </a:lnSpc>
            </a:pPr>
            <a:endParaRPr lang="fr-FR" sz="2000" b="0" strike="noStrike" spc="-1">
              <a:latin typeface="Arial"/>
            </a:endParaRPr>
          </a:p>
          <a:p>
            <a:pPr marL="457200" indent="-456840">
              <a:lnSpc>
                <a:spcPct val="100000"/>
              </a:lnSpc>
              <a:buClr>
                <a:srgbClr val="202124"/>
              </a:buClr>
              <a:buFont typeface="Calibri Light"/>
              <a:buAutoNum type="arabicPeriod"/>
            </a:pPr>
            <a:r>
              <a:rPr lang="fr-FR" sz="2000" b="0" strike="noStrike" spc="-1">
                <a:solidFill>
                  <a:srgbClr val="202124"/>
                </a:solidFill>
                <a:latin typeface="Lucida Bright"/>
              </a:rPr>
              <a:t>Accélérer les avancées technologiques</a:t>
            </a:r>
            <a:endParaRPr lang="fr-FR" sz="2000" b="0" strike="noStrike" spc="-1">
              <a:latin typeface="Arial"/>
            </a:endParaRPr>
          </a:p>
          <a:p>
            <a:pPr>
              <a:lnSpc>
                <a:spcPct val="100000"/>
              </a:lnSpc>
            </a:pPr>
            <a:endParaRPr lang="fr-FR" sz="2000" b="0" strike="noStrike" spc="-1">
              <a:latin typeface="Arial"/>
            </a:endParaRPr>
          </a:p>
          <a:p>
            <a:pPr marL="457200" indent="-456840">
              <a:lnSpc>
                <a:spcPct val="100000"/>
              </a:lnSpc>
              <a:buClr>
                <a:srgbClr val="202124"/>
              </a:buClr>
              <a:buFont typeface="Calibri Light"/>
              <a:buAutoNum type="arabicPeriod"/>
            </a:pPr>
            <a:r>
              <a:rPr lang="fr-FR" sz="2000" b="0" strike="noStrike" spc="-1">
                <a:solidFill>
                  <a:srgbClr val="202124"/>
                </a:solidFill>
                <a:latin typeface="Lucida Bright"/>
              </a:rPr>
              <a:t>Profiter de la beauté incomparable des paysages !</a:t>
            </a:r>
            <a:endParaRPr lang="fr-FR" sz="2000" b="0" strike="noStrike" spc="-1">
              <a:latin typeface="Arial"/>
            </a:endParaRPr>
          </a:p>
          <a:p>
            <a:pPr>
              <a:lnSpc>
                <a:spcPct val="100000"/>
              </a:lnSpc>
            </a:pPr>
            <a:endParaRPr lang="fr-FR" sz="20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wipe(down)">
                                      <p:cBhvr additive="repl">
                                        <p:cTn id="7" dur="500"/>
                                        <p:tgtEl>
                                          <p:spTgt spid="9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96"/>
                                        </p:tgtEl>
                                        <p:attrNameLst>
                                          <p:attrName>style.visibility</p:attrName>
                                        </p:attrNameLst>
                                      </p:cBhvr>
                                      <p:to>
                                        <p:strVal val="visible"/>
                                      </p:to>
                                    </p:set>
                                    <p:animEffect transition="in" filter="wheel(1)">
                                      <p:cBhvr additive="repl">
                                        <p:cTn id="12" dur="20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BA8424"/>
        </a:solidFill>
        <a:effectLst/>
      </p:bgPr>
    </p:bg>
    <p:spTree>
      <p:nvGrpSpPr>
        <p:cNvPr id="1" name=""/>
        <p:cNvGrpSpPr/>
        <p:nvPr/>
      </p:nvGrpSpPr>
      <p:grpSpPr>
        <a:xfrm>
          <a:off x="0" y="0"/>
          <a:ext cx="0" cy="0"/>
          <a:chOff x="0" y="0"/>
          <a:chExt cx="0" cy="0"/>
        </a:xfrm>
      </p:grpSpPr>
      <p:pic>
        <p:nvPicPr>
          <p:cNvPr id="98" name="Picture 2" descr="Afficher l’image source"/>
          <p:cNvPicPr/>
          <p:nvPr/>
        </p:nvPicPr>
        <p:blipFill>
          <a:blip r:embed="rId2"/>
          <a:srcRect l="1069" t="21" r="4567"/>
          <a:stretch/>
        </p:blipFill>
        <p:spPr>
          <a:xfrm>
            <a:off x="-166680" y="-516240"/>
            <a:ext cx="12840480" cy="7652880"/>
          </a:xfrm>
          <a:prstGeom prst="rect">
            <a:avLst/>
          </a:prstGeom>
          <a:ln w="0">
            <a:noFill/>
          </a:ln>
        </p:spPr>
      </p:pic>
      <p:sp>
        <p:nvSpPr>
          <p:cNvPr id="99" name="CustomShape 1"/>
          <p:cNvSpPr/>
          <p:nvPr/>
        </p:nvSpPr>
        <p:spPr>
          <a:xfrm>
            <a:off x="4299840" y="3013560"/>
            <a:ext cx="3425760" cy="821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800" b="0" strike="noStrike" spc="-1">
                <a:solidFill>
                  <a:srgbClr val="000000"/>
                </a:solidFill>
                <a:latin typeface="Lucida Bright"/>
              </a:rPr>
              <a:t>MARS</a:t>
            </a:r>
            <a:endParaRPr lang="fr-FR" sz="4800" b="0" strike="noStrike" spc="-1">
              <a:latin typeface="Arial"/>
            </a:endParaRPr>
          </a:p>
        </p:txBody>
      </p:sp>
      <p:sp>
        <p:nvSpPr>
          <p:cNvPr id="100" name="CustomShape 2"/>
          <p:cNvSpPr/>
          <p:nvPr/>
        </p:nvSpPr>
        <p:spPr>
          <a:xfrm>
            <a:off x="6422040" y="5534640"/>
            <a:ext cx="593640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4000" b="0" strike="noStrike" spc="-1">
                <a:solidFill>
                  <a:srgbClr val="808080"/>
                </a:solidFill>
                <a:latin typeface="Lucida Bright"/>
              </a:rPr>
              <a:t>Où en sont-ils de leurs recherches ?</a:t>
            </a:r>
            <a:endParaRPr lang="fr-FR" sz="40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xmlns:p15="http://schemas.microsoft.com/office/powerpoint/2012/main">
      <p:transition spd="slow">
        <p:split dir="out" orient="vert"/>
      </p:transition>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0" presetClass="entr" fill="hold" nodeType="click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additive="repl">
                                        <p:cTn id="7" dur="500"/>
                                        <p:tgtEl>
                                          <p:spTgt spid="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fill="hold" nodeType="clickEffect">
                                  <p:stCondLst>
                                    <p:cond delay="0"/>
                                  </p:stCondLst>
                                  <p:childTnLst>
                                    <p:set>
                                      <p:cBhvr>
                                        <p:cTn id="11" dur="1" fill="hold">
                                          <p:stCondLst>
                                            <p:cond delay="0"/>
                                          </p:stCondLst>
                                        </p:cTn>
                                        <p:tgtEl>
                                          <p:spTgt spid="99"/>
                                        </p:tgtEl>
                                        <p:attrNameLst>
                                          <p:attrName>style.visibility</p:attrName>
                                        </p:attrNameLst>
                                      </p:cBhvr>
                                      <p:to>
                                        <p:strVal val="visible"/>
                                      </p:to>
                                    </p:set>
                                    <p:animEffect transition="in" filter="fade">
                                      <p:cBhvr additive="repl">
                                        <p:cTn id="12" dur="500"/>
                                        <p:tgtEl>
                                          <p:spTgt spid="9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fill="hold" nodeType="clickEffect">
                                  <p:stCondLst>
                                    <p:cond delay="0"/>
                                  </p:stCondLst>
                                  <p:childTnLst>
                                    <p:set>
                                      <p:cBhvr>
                                        <p:cTn id="16" dur="1" fill="hold">
                                          <p:stCondLst>
                                            <p:cond delay="0"/>
                                          </p:stCondLst>
                                        </p:cTn>
                                        <p:tgtEl>
                                          <p:spTgt spid="100"/>
                                        </p:tgtEl>
                                        <p:attrNameLst>
                                          <p:attrName>style.visibility</p:attrName>
                                        </p:attrNameLst>
                                      </p:cBhvr>
                                      <p:to>
                                        <p:strVal val="visible"/>
                                      </p:to>
                                    </p:set>
                                    <p:animEffect transition="in" filter="fade">
                                      <p:cBhvr additive="repl">
                                        <p:cTn id="17"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A8424"/>
        </a:solidFill>
        <a:effectLst/>
      </p:bgPr>
    </p:bg>
    <p:spTree>
      <p:nvGrpSpPr>
        <p:cNvPr id="1" name=""/>
        <p:cNvGrpSpPr/>
        <p:nvPr/>
      </p:nvGrpSpPr>
      <p:grpSpPr>
        <a:xfrm>
          <a:off x="0" y="0"/>
          <a:ext cx="0" cy="0"/>
          <a:chOff x="0" y="0"/>
          <a:chExt cx="0" cy="0"/>
        </a:xfrm>
      </p:grpSpPr>
      <p:pic>
        <p:nvPicPr>
          <p:cNvPr id="101" name="Picture 2" descr="Rover Curiosity atteint un emplacement stratégique pour enquêter sur Mars"/>
          <p:cNvPicPr/>
          <p:nvPr/>
        </p:nvPicPr>
        <p:blipFill>
          <a:blip r:embed="rId2"/>
          <a:stretch/>
        </p:blipFill>
        <p:spPr>
          <a:xfrm>
            <a:off x="-720720" y="0"/>
            <a:ext cx="12954960" cy="7720560"/>
          </a:xfrm>
          <a:prstGeom prst="rect">
            <a:avLst/>
          </a:prstGeom>
          <a:ln w="0">
            <a:noFill/>
          </a:ln>
        </p:spPr>
      </p:pic>
      <p:sp>
        <p:nvSpPr>
          <p:cNvPr id="102" name="CustomShape 1"/>
          <p:cNvSpPr/>
          <p:nvPr/>
        </p:nvSpPr>
        <p:spPr>
          <a:xfrm>
            <a:off x="0" y="201600"/>
            <a:ext cx="8803080" cy="1614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just">
              <a:lnSpc>
                <a:spcPct val="100000"/>
              </a:lnSpc>
            </a:pPr>
            <a:r>
              <a:rPr lang="fr-FR" sz="2000" b="0" strike="noStrike" spc="-1">
                <a:solidFill>
                  <a:srgbClr val="404040"/>
                </a:solidFill>
                <a:latin typeface="Lucida Bright"/>
              </a:rPr>
              <a:t>Depuis 1960, les premières observations de Mars ont débuté à partir de satellites en orbite. En 1997, le premier rover « Sojourner » a été déposé sur Mars. Depuis, plusieurs rover se succèdent pour explorer la planète rouge. Aujourd’hui, c’est l’astromobile Perseverance qui envoie des échantillons de Mars pour que les scientifiques de la NASA les examinent.</a:t>
            </a:r>
            <a:endParaRPr lang="fr-FR" sz="2000" b="0" strike="noStrike" spc="-1">
              <a:latin typeface="Arial"/>
            </a:endParaRPr>
          </a:p>
        </p:txBody>
      </p:sp>
      <p:sp>
        <p:nvSpPr>
          <p:cNvPr id="103" name="CustomShape 2"/>
          <p:cNvSpPr/>
          <p:nvPr/>
        </p:nvSpPr>
        <p:spPr>
          <a:xfrm>
            <a:off x="6477120" y="6010200"/>
            <a:ext cx="571464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0" u="sng" strike="noStrike" spc="-1">
                <a:solidFill>
                  <a:srgbClr val="0563C1"/>
                </a:solidFill>
                <a:uFillTx/>
                <a:latin typeface="Calibri"/>
                <a:hlinkClick r:id="rId3"/>
              </a:rPr>
              <a:t>Robot Perseverance sur Mars : atterrissage historique réussi pour le rover de la NASA - Bing video</a:t>
            </a:r>
            <a:endParaRPr lang="fr-FR"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wipe(down)">
                                      <p:cBhvr additive="repl">
                                        <p:cTn id="7" dur="500"/>
                                        <p:tgtEl>
                                          <p:spTgt spid="10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
                                        </p:tgtEl>
                                        <p:attrNameLst>
                                          <p:attrName>style.visibility</p:attrName>
                                        </p:attrNameLst>
                                      </p:cBhvr>
                                      <p:to>
                                        <p:strVal val="visible"/>
                                      </p:to>
                                    </p:set>
                                    <p:animEffect transition="in" filter="barn(inVertical)">
                                      <p:cBhvr additive="repl">
                                        <p:cTn id="12" dur="500"/>
                                        <p:tgtEl>
                                          <p:spTgt spid="10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3"/>
                                        </p:tgtEl>
                                        <p:attrNameLst>
                                          <p:attrName>style.visibility</p:attrName>
                                        </p:attrNameLst>
                                      </p:cBhvr>
                                      <p:to>
                                        <p:strVal val="visible"/>
                                      </p:to>
                                    </p:set>
                                    <p:animEffect transition="in" filter="wipe(down)">
                                      <p:cBhvr additive="repl">
                                        <p:cTn id="17"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BA8424"/>
        </a:solidFill>
        <a:effectLst/>
      </p:bgPr>
    </p:bg>
    <p:spTree>
      <p:nvGrpSpPr>
        <p:cNvPr id="1" name=""/>
        <p:cNvGrpSpPr/>
        <p:nvPr/>
      </p:nvGrpSpPr>
      <p:grpSpPr>
        <a:xfrm>
          <a:off x="0" y="0"/>
          <a:ext cx="0" cy="0"/>
          <a:chOff x="0" y="0"/>
          <a:chExt cx="0" cy="0"/>
        </a:xfrm>
      </p:grpSpPr>
      <p:pic>
        <p:nvPicPr>
          <p:cNvPr id="104" name="Picture 2" descr="Afficher l’image source"/>
          <p:cNvPicPr/>
          <p:nvPr/>
        </p:nvPicPr>
        <p:blipFill>
          <a:blip r:embed="rId2"/>
          <a:srcRect l="1069" t="21" r="4567"/>
          <a:stretch/>
        </p:blipFill>
        <p:spPr>
          <a:xfrm>
            <a:off x="-324240" y="-183350"/>
            <a:ext cx="12840480" cy="7652880"/>
          </a:xfrm>
          <a:prstGeom prst="rect">
            <a:avLst/>
          </a:prstGeom>
          <a:ln w="0">
            <a:noFill/>
          </a:ln>
        </p:spPr>
      </p:pic>
      <p:sp>
        <p:nvSpPr>
          <p:cNvPr id="105" name="CustomShape 1"/>
          <p:cNvSpPr/>
          <p:nvPr/>
        </p:nvSpPr>
        <p:spPr>
          <a:xfrm>
            <a:off x="4252320" y="3251160"/>
            <a:ext cx="3425760" cy="821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800" b="0" strike="noStrike" spc="-1">
                <a:solidFill>
                  <a:srgbClr val="000000"/>
                </a:solidFill>
                <a:latin typeface="Lucida Bright"/>
              </a:rPr>
              <a:t>MARS</a:t>
            </a:r>
            <a:endParaRPr lang="fr-FR" sz="4800" b="0" strike="noStrike" spc="-1">
              <a:latin typeface="Arial"/>
            </a:endParaRPr>
          </a:p>
        </p:txBody>
      </p:sp>
      <p:sp>
        <p:nvSpPr>
          <p:cNvPr id="106" name="CustomShape 2"/>
          <p:cNvSpPr/>
          <p:nvPr/>
        </p:nvSpPr>
        <p:spPr>
          <a:xfrm>
            <a:off x="5281680" y="5548680"/>
            <a:ext cx="72345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4000" b="0" strike="noStrike" spc="-1" dirty="0">
                <a:solidFill>
                  <a:srgbClr val="808080"/>
                </a:solidFill>
                <a:latin typeface="Lucida Bright"/>
              </a:rPr>
              <a:t>Quel est le projet des scientifiques pour demain ?</a:t>
            </a:r>
            <a:endParaRPr lang="fr-FR" sz="40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xmlns:p15="http://schemas.microsoft.com/office/powerpoint/2012/main">
      <p:transition spd="slow">
        <p:split dir="out" orient="vert"/>
      </p:transition>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0" presetClass="entr" fill="hold"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fade">
                                      <p:cBhvr additive="repl">
                                        <p:cTn id="7" dur="500"/>
                                        <p:tgtEl>
                                          <p:spTgt spid="10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fill="hold" nodeType="clickEffect">
                                  <p:stCondLst>
                                    <p:cond delay="0"/>
                                  </p:stCondLst>
                                  <p:childTnLst>
                                    <p:set>
                                      <p:cBhvr>
                                        <p:cTn id="11" dur="1" fill="hold">
                                          <p:stCondLst>
                                            <p:cond delay="0"/>
                                          </p:stCondLst>
                                        </p:cTn>
                                        <p:tgtEl>
                                          <p:spTgt spid="105"/>
                                        </p:tgtEl>
                                        <p:attrNameLst>
                                          <p:attrName>style.visibility</p:attrName>
                                        </p:attrNameLst>
                                      </p:cBhvr>
                                      <p:to>
                                        <p:strVal val="visible"/>
                                      </p:to>
                                    </p:set>
                                    <p:animEffect transition="in" filter="fade">
                                      <p:cBhvr additive="repl">
                                        <p:cTn id="12" dur="500"/>
                                        <p:tgtEl>
                                          <p:spTgt spid="10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fill="hold" nodeType="clickEffect">
                                  <p:stCondLst>
                                    <p:cond delay="0"/>
                                  </p:stCondLst>
                                  <p:childTnLst>
                                    <p:set>
                                      <p:cBhvr>
                                        <p:cTn id="16" dur="1" fill="hold">
                                          <p:stCondLst>
                                            <p:cond delay="0"/>
                                          </p:stCondLst>
                                        </p:cTn>
                                        <p:tgtEl>
                                          <p:spTgt spid="106"/>
                                        </p:tgtEl>
                                        <p:attrNameLst>
                                          <p:attrName>style.visibility</p:attrName>
                                        </p:attrNameLst>
                                      </p:cBhvr>
                                      <p:to>
                                        <p:strVal val="visible"/>
                                      </p:to>
                                    </p:set>
                                    <p:animEffect transition="in" filter="fade">
                                      <p:cBhvr additive="repl">
                                        <p:cTn id="17"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81C44"/>
        </a:solidFill>
        <a:effectLst/>
      </p:bgPr>
    </p:bg>
    <p:spTree>
      <p:nvGrpSpPr>
        <p:cNvPr id="1" name=""/>
        <p:cNvGrpSpPr/>
        <p:nvPr/>
      </p:nvGrpSpPr>
      <p:grpSpPr>
        <a:xfrm>
          <a:off x="0" y="0"/>
          <a:ext cx="0" cy="0"/>
          <a:chOff x="0" y="0"/>
          <a:chExt cx="0" cy="0"/>
        </a:xfrm>
      </p:grpSpPr>
      <p:pic>
        <p:nvPicPr>
          <p:cNvPr id="107" name="Picture 4"/>
          <p:cNvPicPr/>
          <p:nvPr/>
        </p:nvPicPr>
        <p:blipFill>
          <a:blip r:embed="rId3"/>
          <a:stretch/>
        </p:blipFill>
        <p:spPr>
          <a:xfrm>
            <a:off x="240" y="360"/>
            <a:ext cx="12191760" cy="6857640"/>
          </a:xfrm>
          <a:prstGeom prst="rect">
            <a:avLst/>
          </a:prstGeom>
          <a:ln w="0">
            <a:noFill/>
          </a:ln>
        </p:spPr>
      </p:pic>
      <p:sp>
        <p:nvSpPr>
          <p:cNvPr id="108" name="CustomShape 1"/>
          <p:cNvSpPr/>
          <p:nvPr/>
        </p:nvSpPr>
        <p:spPr>
          <a:xfrm>
            <a:off x="0" y="186031"/>
            <a:ext cx="6548760" cy="1005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tabLst>
                <a:tab pos="0" algn="l"/>
              </a:tabLst>
            </a:pPr>
            <a:r>
              <a:rPr lang="fr-FR" sz="2000" b="0" strike="noStrike" spc="-1" dirty="0">
                <a:solidFill>
                  <a:srgbClr val="FFFFFF"/>
                </a:solidFill>
                <a:latin typeface="Lucida Bright"/>
              </a:rPr>
              <a:t>La Nasa a pour objectif d'envoyer des astronautes sur </a:t>
            </a:r>
            <a:r>
              <a:rPr lang="fr-FR" sz="2000" b="1" strike="noStrike" spc="-1" dirty="0">
                <a:solidFill>
                  <a:srgbClr val="FFFFFF"/>
                </a:solidFill>
                <a:latin typeface="Lucida Bright"/>
              </a:rPr>
              <a:t>Mars</a:t>
            </a:r>
            <a:r>
              <a:rPr lang="fr-FR" sz="2000" b="0" strike="noStrike" spc="-1" dirty="0">
                <a:solidFill>
                  <a:srgbClr val="FFFFFF"/>
                </a:solidFill>
                <a:latin typeface="Lucida Bright"/>
              </a:rPr>
              <a:t> d'ici la fin des années 2030 ou le début des années 2040.</a:t>
            </a:r>
            <a:endParaRPr lang="fr-FR" sz="2000" b="0" strike="noStrike" spc="-1" dirty="0">
              <a:latin typeface="Arial"/>
            </a:endParaRPr>
          </a:p>
        </p:txBody>
      </p:sp>
      <p:sp>
        <p:nvSpPr>
          <p:cNvPr id="109" name="CustomShape 2"/>
          <p:cNvSpPr/>
          <p:nvPr/>
        </p:nvSpPr>
        <p:spPr>
          <a:xfrm>
            <a:off x="6095880" y="5657760"/>
            <a:ext cx="6096120" cy="101420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tabLst>
                <a:tab pos="0" algn="l"/>
              </a:tabLst>
            </a:pPr>
            <a:r>
              <a:rPr lang="fr-FR" sz="2000" b="0" strike="noStrike" spc="-1" dirty="0">
                <a:solidFill>
                  <a:srgbClr val="FFFFFF"/>
                </a:solidFill>
                <a:latin typeface="Lucida Bright"/>
              </a:rPr>
              <a:t>Il faudra du temps pour l’innovation de ce projet car il comporte des technologies que nous n’avons pas encore.</a:t>
            </a:r>
            <a:endParaRPr lang="fr-FR" sz="2000" b="0" strike="noStrike" spc="-1" dirty="0">
              <a:latin typeface="Arial"/>
            </a:endParaRPr>
          </a:p>
        </p:txBody>
      </p:sp>
    </p:spTree>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7"/>
                                        </p:tgtEl>
                                        <p:attrNameLst>
                                          <p:attrName>style.visibility</p:attrName>
                                        </p:attrNameLst>
                                      </p:cBhvr>
                                      <p:to>
                                        <p:strVal val="visible"/>
                                      </p:to>
                                    </p:set>
                                    <p:animEffect transition="in" filter="wipe(down)">
                                      <p:cBhvr>
                                        <p:cTn id="7" dur="500"/>
                                        <p:tgtEl>
                                          <p:spTgt spid="107"/>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108"/>
                                        </p:tgtEl>
                                        <p:attrNameLst>
                                          <p:attrName>style.visibility</p:attrName>
                                        </p:attrNameLst>
                                      </p:cBhvr>
                                      <p:to>
                                        <p:strVal val="visible"/>
                                      </p:to>
                                    </p:set>
                                    <p:animEffect transition="in" filter="fade">
                                      <p:cBhvr>
                                        <p:cTn id="12" dur="1500"/>
                                        <p:tgtEl>
                                          <p:spTgt spid="108"/>
                                        </p:tgtEl>
                                      </p:cBhvr>
                                    </p:animEffect>
                                    <p:anim calcmode="lin" valueType="num">
                                      <p:cBhvr>
                                        <p:cTn id="13" dur="1500" fill="hold"/>
                                        <p:tgtEl>
                                          <p:spTgt spid="108"/>
                                        </p:tgtEl>
                                        <p:attrNameLst>
                                          <p:attrName>ppt_w</p:attrName>
                                        </p:attrNameLst>
                                      </p:cBhvr>
                                      <p:tavLst>
                                        <p:tav tm="0" fmla="#ppt_w*sin(2.5*pi*$)">
                                          <p:val>
                                            <p:fltVal val="0"/>
                                          </p:val>
                                        </p:tav>
                                        <p:tav tm="100000">
                                          <p:val>
                                            <p:fltVal val="1"/>
                                          </p:val>
                                        </p:tav>
                                      </p:tavLst>
                                    </p:anim>
                                    <p:anim calcmode="lin" valueType="num">
                                      <p:cBhvr>
                                        <p:cTn id="14" dur="1500" fill="hold"/>
                                        <p:tgtEl>
                                          <p:spTgt spid="108"/>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109"/>
                                        </p:tgtEl>
                                        <p:attrNameLst>
                                          <p:attrName>style.visibility</p:attrName>
                                        </p:attrNameLst>
                                      </p:cBhvr>
                                      <p:to>
                                        <p:strVal val="visible"/>
                                      </p:to>
                                    </p:set>
                                    <p:animEffect transition="in" filter="fade">
                                      <p:cBhvr>
                                        <p:cTn id="19" dur="1500"/>
                                        <p:tgtEl>
                                          <p:spTgt spid="109"/>
                                        </p:tgtEl>
                                      </p:cBhvr>
                                    </p:animEffect>
                                    <p:anim calcmode="lin" valueType="num">
                                      <p:cBhvr>
                                        <p:cTn id="20" dur="1500" fill="hold"/>
                                        <p:tgtEl>
                                          <p:spTgt spid="109"/>
                                        </p:tgtEl>
                                        <p:attrNameLst>
                                          <p:attrName>ppt_w</p:attrName>
                                        </p:attrNameLst>
                                      </p:cBhvr>
                                      <p:tavLst>
                                        <p:tav tm="0" fmla="#ppt_w*sin(2.5*pi*$)">
                                          <p:val>
                                            <p:fltVal val="0"/>
                                          </p:val>
                                        </p:tav>
                                        <p:tav tm="100000">
                                          <p:val>
                                            <p:fltVal val="1"/>
                                          </p:val>
                                        </p:tav>
                                      </p:tavLst>
                                    </p:anim>
                                    <p:anim calcmode="lin" valueType="num">
                                      <p:cBhvr>
                                        <p:cTn id="21" dur="1500" fill="hold"/>
                                        <p:tgtEl>
                                          <p:spTgt spid="10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p:bldP spid="10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2060"/>
            </a:gs>
            <a:gs pos="100000">
              <a:srgbClr val="ABC0E4"/>
            </a:gs>
          </a:gsLst>
          <a:lin ang="5400000"/>
        </a:gradFill>
        <a:effectLst/>
      </p:bgPr>
    </p:bg>
    <p:spTree>
      <p:nvGrpSpPr>
        <p:cNvPr id="1" name=""/>
        <p:cNvGrpSpPr/>
        <p:nvPr/>
      </p:nvGrpSpPr>
      <p:grpSpPr>
        <a:xfrm>
          <a:off x="0" y="0"/>
          <a:ext cx="0" cy="0"/>
          <a:chOff x="0" y="0"/>
          <a:chExt cx="0" cy="0"/>
        </a:xfrm>
      </p:grpSpPr>
      <p:sp>
        <p:nvSpPr>
          <p:cNvPr id="110" name="CustomShape 1"/>
          <p:cNvSpPr/>
          <p:nvPr/>
        </p:nvSpPr>
        <p:spPr>
          <a:xfrm>
            <a:off x="8808480" y="5800320"/>
            <a:ext cx="2959560" cy="51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800" b="0" strike="noStrike" spc="-1">
                <a:solidFill>
                  <a:srgbClr val="FFFFFF"/>
                </a:solidFill>
                <a:latin typeface="Lucida Bright"/>
              </a:rPr>
              <a:t>Le 04/01/22</a:t>
            </a:r>
            <a:endParaRPr lang="fr-FR" sz="2800" b="0" strike="noStrike" spc="-1">
              <a:latin typeface="Arial"/>
            </a:endParaRPr>
          </a:p>
        </p:txBody>
      </p:sp>
      <p:sp>
        <p:nvSpPr>
          <p:cNvPr id="111" name="CustomShape 2"/>
          <p:cNvSpPr/>
          <p:nvPr/>
        </p:nvSpPr>
        <p:spPr>
          <a:xfrm>
            <a:off x="495720" y="397080"/>
            <a:ext cx="6097680" cy="51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800" b="0" strike="noStrike" spc="-1">
                <a:solidFill>
                  <a:srgbClr val="FFFFFF"/>
                </a:solidFill>
                <a:latin typeface="Lucida Bright"/>
              </a:rPr>
              <a:t>Présentée par Elsa BARELLA</a:t>
            </a:r>
            <a:endParaRPr lang="fr-FR" sz="2800" b="0" strike="noStrike" spc="-1">
              <a:latin typeface="Arial"/>
            </a:endParaRPr>
          </a:p>
        </p:txBody>
      </p:sp>
      <p:sp>
        <p:nvSpPr>
          <p:cNvPr id="112" name="CustomShape 3"/>
          <p:cNvSpPr/>
          <p:nvPr/>
        </p:nvSpPr>
        <p:spPr>
          <a:xfrm>
            <a:off x="4500000" y="1822680"/>
            <a:ext cx="3297240" cy="3217320"/>
          </a:xfrm>
          <a:prstGeom prst="sun">
            <a:avLst>
              <a:gd name="adj" fmla="val 28593"/>
            </a:avLst>
          </a:prstGeom>
          <a:solidFill>
            <a:srgbClr val="BA8424"/>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p:style>
      </p:sp>
      <p:sp>
        <p:nvSpPr>
          <p:cNvPr id="113" name="CustomShape 4"/>
          <p:cNvSpPr/>
          <p:nvPr/>
        </p:nvSpPr>
        <p:spPr>
          <a:xfrm>
            <a:off x="3420000" y="3060000"/>
            <a:ext cx="650412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4000" b="0" strike="noStrike" spc="-1">
                <a:solidFill>
                  <a:srgbClr val="FFFFFF"/>
                </a:solidFill>
                <a:latin typeface="Lucida Bright"/>
              </a:rPr>
              <a:t>Merci de votre attention</a:t>
            </a:r>
            <a:endParaRPr lang="fr-FR" sz="40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p15:prstTrans xmlns:p15="http://schemas.microsoft.com/office/powerpoint/2012/main" prst="fallOver"/>
      </p:transition>
    </mc:Choice>
    <mc:Fallback xmlns="" xmlns:p15="http://schemas.microsoft.com/office/powerpoint/2012/main">
      <p:transition spd="slow">
        <p:fade/>
      </p:transition>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500"/>
                                  </p:stCondLst>
                                  <p:childTnLst>
                                    <p:set>
                                      <p:cBhvr>
                                        <p:cTn id="6" dur="1" fill="hold">
                                          <p:stCondLst>
                                            <p:cond delay="0"/>
                                          </p:stCondLst>
                                        </p:cTn>
                                        <p:tgtEl>
                                          <p:spTgt spid="112"/>
                                        </p:tgtEl>
                                        <p:attrNameLst>
                                          <p:attrName>style.visibility</p:attrName>
                                        </p:attrNameLst>
                                      </p:cBhvr>
                                      <p:to>
                                        <p:strVal val="visible"/>
                                      </p:to>
                                    </p:set>
                                    <p:anim calcmode="lin" valueType="num">
                                      <p:cBhvr additive="repl">
                                        <p:cTn id="7" dur="500" fill="hold"/>
                                        <p:tgtEl>
                                          <p:spTgt spid="112"/>
                                        </p:tgtEl>
                                        <p:attrNameLst>
                                          <p:attrName>ppt_w</p:attrName>
                                        </p:attrNameLst>
                                      </p:cBhvr>
                                      <p:tavLst>
                                        <p:tav tm="0">
                                          <p:val>
                                            <p:fltVal val="0"/>
                                          </p:val>
                                        </p:tav>
                                        <p:tav tm="100000">
                                          <p:val>
                                            <p:strVal val="#ppt_w"/>
                                          </p:val>
                                        </p:tav>
                                      </p:tavLst>
                                    </p:anim>
                                    <p:anim calcmode="lin" valueType="num">
                                      <p:cBhvr additive="repl">
                                        <p:cTn id="8" dur="500" fill="hold"/>
                                        <p:tgtEl>
                                          <p:spTgt spid="112"/>
                                        </p:tgtEl>
                                        <p:attrNameLst>
                                          <p:attrName>ppt_h</p:attrName>
                                        </p:attrNameLst>
                                      </p:cBhvr>
                                      <p:tavLst>
                                        <p:tav tm="0">
                                          <p:val>
                                            <p:fltVal val="0"/>
                                          </p:val>
                                        </p:tav>
                                        <p:tav tm="100000">
                                          <p:val>
                                            <p:strVal val="#ppt_h"/>
                                          </p:val>
                                        </p:tav>
                                      </p:tavLst>
                                    </p:anim>
                                    <p:animEffect transition="in" filter="fade">
                                      <p:cBhvr additive="repl">
                                        <p:cTn id="9" dur="5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579</TotalTime>
  <Words>271</Words>
  <Application>Microsoft Office PowerPoint</Application>
  <PresentationFormat>Grand écran</PresentationFormat>
  <Paragraphs>32</Paragraphs>
  <Slides>9</Slides>
  <Notes>2</Notes>
  <HiddenSlides>0</HiddenSlides>
  <MMClips>0</MMClips>
  <ScaleCrop>false</ScaleCrop>
  <HeadingPairs>
    <vt:vector size="6" baseType="variant">
      <vt:variant>
        <vt:lpstr>Polices utilisées</vt:lpstr>
      </vt:variant>
      <vt:variant>
        <vt:i4>8</vt:i4>
      </vt:variant>
      <vt:variant>
        <vt:lpstr>Thème</vt:lpstr>
      </vt:variant>
      <vt:variant>
        <vt:i4>2</vt:i4>
      </vt:variant>
      <vt:variant>
        <vt:lpstr>Titres des diapositives</vt:lpstr>
      </vt:variant>
      <vt:variant>
        <vt:i4>9</vt:i4>
      </vt:variant>
    </vt:vector>
  </HeadingPairs>
  <TitlesOfParts>
    <vt:vector size="19" baseType="lpstr">
      <vt:lpstr>Arial</vt:lpstr>
      <vt:lpstr>Calibri</vt:lpstr>
      <vt:lpstr>Calibri Light</vt:lpstr>
      <vt:lpstr>Liberation serif</vt:lpstr>
      <vt:lpstr>Lucida Bright</vt:lpstr>
      <vt:lpstr>Symbol</vt:lpstr>
      <vt:lpstr>Times New Roman</vt:lpstr>
      <vt:lpstr>Wingdings</vt:lpstr>
      <vt:lpstr>Office Theme</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Annie Carannante</dc:creator>
  <dc:description/>
  <cp:lastModifiedBy>Annie Carannante</cp:lastModifiedBy>
  <cp:revision>54</cp:revision>
  <dcterms:created xsi:type="dcterms:W3CDTF">2022-11-30T19:23:23Z</dcterms:created>
  <dcterms:modified xsi:type="dcterms:W3CDTF">2023-01-18T14:39:26Z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2</vt:i4>
  </property>
  <property fmtid="{D5CDD505-2E9C-101B-9397-08002B2CF9AE}" pid="3" name="PresentationFormat">
    <vt:lpwstr>Grand écran</vt:lpwstr>
  </property>
  <property fmtid="{D5CDD505-2E9C-101B-9397-08002B2CF9AE}" pid="4" name="Slides">
    <vt:i4>9</vt:i4>
  </property>
</Properties>
</file>