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6" r:id="rId2"/>
    <p:sldId id="257" r:id="rId3"/>
    <p:sldId id="258" r:id="rId4"/>
    <p:sldId id="259" r:id="rId5"/>
    <p:sldId id="260" r:id="rId6"/>
    <p:sldId id="261" r:id="rId7"/>
  </p:sldIdLst>
  <p:sldSz cx="10080625" cy="7559675" type="screen4x3"/>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5" d="100"/>
          <a:sy n="35" d="100"/>
        </p:scale>
        <p:origin x="-738" y="-96"/>
      </p:cViewPr>
      <p:guideLst>
        <p:guide orient="horz" pos="2381"/>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Espace réservé de l'en-tête 1"/>
          <p:cNvSpPr txBox="1">
            <a:spLocks noGrp="1"/>
          </p:cNvSpPr>
          <p:nvPr>
            <p:ph type="hdr" sz="quarter"/>
          </p:nvPr>
        </p:nvSpPr>
        <p:spPr>
          <a:xfrm>
            <a:off x="0" y="0"/>
            <a:ext cx="3280680" cy="534240"/>
          </a:xfrm>
          <a:prstGeom prst="rect">
            <a:avLst/>
          </a:prstGeom>
          <a:noFill/>
          <a:ln>
            <a:noFill/>
          </a:ln>
        </p:spPr>
        <p:txBody>
          <a:bodyPr vert="horz" wrap="none" lIns="90000" tIns="45000" rIns="90000" bIns="45000" anchorCtr="0" compatLnSpc="0"/>
          <a:lstStyle/>
          <a:p>
            <a:pPr marL="0" marR="0" lvl="0" indent="0" rtl="0" hangingPunct="0">
              <a:lnSpc>
                <a:spcPct val="100000"/>
              </a:lnSpc>
              <a:spcBef>
                <a:spcPts val="0"/>
              </a:spcBef>
              <a:spcAft>
                <a:spcPts val="0"/>
              </a:spcAft>
              <a:buNone/>
              <a:tabLst/>
              <a:defRPr sz="1400"/>
            </a:pPr>
            <a:endParaRPr lang="fr-FR" sz="1400" b="0" i="0" u="none" strike="noStrike" kern="1200">
              <a:ln>
                <a:noFill/>
              </a:ln>
              <a:latin typeface="Liberation Sans" pitchFamily="18"/>
              <a:ea typeface="Lucida Sans Unicode" pitchFamily="2"/>
              <a:cs typeface="Mangal" pitchFamily="2"/>
            </a:endParaRPr>
          </a:p>
        </p:txBody>
      </p:sp>
      <p:sp>
        <p:nvSpPr>
          <p:cNvPr id="3" name="Espace réservé de la date 2"/>
          <p:cNvSpPr txBox="1">
            <a:spLocks noGrp="1"/>
          </p:cNvSpPr>
          <p:nvPr>
            <p:ph type="dt" sz="quarter" idx="1"/>
          </p:nvPr>
        </p:nvSpPr>
        <p:spPr>
          <a:xfrm>
            <a:off x="4278960" y="0"/>
            <a:ext cx="3280680" cy="534240"/>
          </a:xfrm>
          <a:prstGeom prst="rect">
            <a:avLst/>
          </a:prstGeom>
          <a:noFill/>
          <a:ln>
            <a:noFill/>
          </a:ln>
        </p:spPr>
        <p:txBody>
          <a:bodyPr vert="horz" wrap="none" lIns="90000" tIns="45000" rIns="90000" bIns="45000" anchorCtr="0" compatLnSpc="0"/>
          <a:lstStyle/>
          <a:p>
            <a:pPr marL="0" marR="0" lvl="0" indent="0" algn="r" rtl="0" hangingPunct="0">
              <a:lnSpc>
                <a:spcPct val="100000"/>
              </a:lnSpc>
              <a:spcBef>
                <a:spcPts val="0"/>
              </a:spcBef>
              <a:spcAft>
                <a:spcPts val="0"/>
              </a:spcAft>
              <a:buNone/>
              <a:tabLst/>
              <a:defRPr sz="1400"/>
            </a:pPr>
            <a:endParaRPr lang="fr-FR" sz="1400" b="0" i="0" u="none" strike="noStrike" kern="1200">
              <a:ln>
                <a:noFill/>
              </a:ln>
              <a:latin typeface="Liberation Sans" pitchFamily="18"/>
              <a:ea typeface="Lucida Sans Unicode" pitchFamily="2"/>
              <a:cs typeface="Mangal" pitchFamily="2"/>
            </a:endParaRPr>
          </a:p>
        </p:txBody>
      </p:sp>
      <p:sp>
        <p:nvSpPr>
          <p:cNvPr id="4" name="Espace réservé du pied de page 3"/>
          <p:cNvSpPr txBox="1">
            <a:spLocks noGrp="1"/>
          </p:cNvSpPr>
          <p:nvPr>
            <p:ph type="ftr" sz="quarter" idx="2"/>
          </p:nvPr>
        </p:nvSpPr>
        <p:spPr>
          <a:xfrm>
            <a:off x="0" y="10157400"/>
            <a:ext cx="3280680" cy="534240"/>
          </a:xfrm>
          <a:prstGeom prst="rect">
            <a:avLst/>
          </a:prstGeom>
          <a:noFill/>
          <a:ln>
            <a:noFill/>
          </a:ln>
        </p:spPr>
        <p:txBody>
          <a:bodyPr vert="horz" wrap="none" lIns="90000" tIns="45000" rIns="90000" bIns="45000" anchor="b" anchorCtr="0" compatLnSpc="0"/>
          <a:lstStyle/>
          <a:p>
            <a:pPr marL="0" marR="0" lvl="0" indent="0" rtl="0" hangingPunct="0">
              <a:lnSpc>
                <a:spcPct val="100000"/>
              </a:lnSpc>
              <a:spcBef>
                <a:spcPts val="0"/>
              </a:spcBef>
              <a:spcAft>
                <a:spcPts val="0"/>
              </a:spcAft>
              <a:buNone/>
              <a:tabLst/>
              <a:defRPr sz="1400"/>
            </a:pPr>
            <a:endParaRPr lang="fr-FR" sz="1400" b="0" i="0" u="none" strike="noStrike" kern="1200">
              <a:ln>
                <a:noFill/>
              </a:ln>
              <a:latin typeface="Liberation Sans" pitchFamily="18"/>
              <a:ea typeface="Lucida Sans Unicode" pitchFamily="2"/>
              <a:cs typeface="Mangal" pitchFamily="2"/>
            </a:endParaRPr>
          </a:p>
        </p:txBody>
      </p:sp>
      <p:sp>
        <p:nvSpPr>
          <p:cNvPr id="5" name="Espace réservé du numéro de diapositive 4"/>
          <p:cNvSpPr txBox="1">
            <a:spLocks noGrp="1"/>
          </p:cNvSpPr>
          <p:nvPr>
            <p:ph type="sldNum" sz="quarter" idx="3"/>
          </p:nvPr>
        </p:nvSpPr>
        <p:spPr>
          <a:xfrm>
            <a:off x="4278960" y="10157400"/>
            <a:ext cx="3280680" cy="534240"/>
          </a:xfrm>
          <a:prstGeom prst="rect">
            <a:avLst/>
          </a:prstGeom>
          <a:noFill/>
          <a:ln>
            <a:noFill/>
          </a:ln>
        </p:spPr>
        <p:txBody>
          <a:bodyPr vert="horz" wrap="none" lIns="90000" tIns="45000" rIns="90000" bIns="45000" anchor="b" anchorCtr="0" compatLnSpc="0"/>
          <a:lstStyle/>
          <a:p>
            <a:pPr marL="0" marR="0" lvl="0" indent="0" algn="r" rtl="0" hangingPunct="0">
              <a:lnSpc>
                <a:spcPct val="100000"/>
              </a:lnSpc>
              <a:spcBef>
                <a:spcPts val="0"/>
              </a:spcBef>
              <a:spcAft>
                <a:spcPts val="0"/>
              </a:spcAft>
              <a:buNone/>
              <a:tabLst/>
              <a:defRPr sz="1400"/>
            </a:pPr>
            <a:fld id="{CAD9FD0A-9626-4538-9F02-C265F83F2324}" type="slidenum">
              <a:t>‹N°›</a:t>
            </a:fld>
            <a:endParaRPr lang="fr-FR" sz="1400" b="0" i="0" u="none" strike="noStrike" kern="1200">
              <a:ln>
                <a:noFill/>
              </a:ln>
              <a:latin typeface="Liberation Sans" pitchFamily="18"/>
              <a:ea typeface="Lucida Sans Unicode" pitchFamily="2"/>
              <a:cs typeface="Mangal" pitchFamily="2"/>
            </a:endParaRPr>
          </a:p>
        </p:txBody>
      </p:sp>
    </p:spTree>
    <p:extLst>
      <p:ext uri="{BB962C8B-B14F-4D97-AF65-F5344CB8AC3E}">
        <p14:creationId xmlns:p14="http://schemas.microsoft.com/office/powerpoint/2010/main" val="1179489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idx="2"/>
          </p:nvPr>
        </p:nvSpPr>
        <p:spPr>
          <a:xfrm>
            <a:off x="1107000" y="812520"/>
            <a:ext cx="5345280" cy="4008959"/>
          </a:xfrm>
          <a:prstGeom prst="rect">
            <a:avLst/>
          </a:prstGeom>
          <a:noFill/>
          <a:ln>
            <a:noFill/>
            <a:prstDash val="solid"/>
          </a:ln>
        </p:spPr>
      </p:sp>
      <p:sp>
        <p:nvSpPr>
          <p:cNvPr id="3" name="Espace réservé des commentaires 2"/>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fr-FR"/>
          </a:p>
        </p:txBody>
      </p:sp>
      <p:sp>
        <p:nvSpPr>
          <p:cNvPr id="4" name="Espace réservé de l'en-tête 3"/>
          <p:cNvSpPr txBox="1">
            <a:spLocks noGrp="1"/>
          </p:cNvSpPr>
          <p:nvPr>
            <p:ph type="hdr" sz="quarter"/>
          </p:nvPr>
        </p:nvSpPr>
        <p:spPr>
          <a:xfrm>
            <a:off x="0" y="0"/>
            <a:ext cx="3280680" cy="534240"/>
          </a:xfrm>
          <a:prstGeom prst="rect">
            <a:avLst/>
          </a:prstGeom>
          <a:noFill/>
          <a:ln>
            <a:noFill/>
          </a:ln>
        </p:spPr>
        <p:txBody>
          <a:bodyPr lIns="0" tIns="0" rIns="0" bIns="0" anchorCtr="0"/>
          <a:lstStyle>
            <a:lvl1pPr lvl="0" rtl="0" hangingPunct="0">
              <a:buNone/>
              <a:tabLst/>
              <a:defRPr lang="fr-FR" sz="1400" kern="1200">
                <a:latin typeface="Liberation Serif" pitchFamily="18"/>
                <a:ea typeface="Tahoma" pitchFamily="2"/>
                <a:cs typeface="Tahoma" pitchFamily="2"/>
              </a:defRPr>
            </a:lvl1pPr>
          </a:lstStyle>
          <a:p>
            <a:pPr lvl="0"/>
            <a:endParaRPr lang="fr-FR"/>
          </a:p>
        </p:txBody>
      </p:sp>
      <p:sp>
        <p:nvSpPr>
          <p:cNvPr id="5" name="Espace réservé de la date 4"/>
          <p:cNvSpPr txBox="1">
            <a:spLocks noGrp="1"/>
          </p:cNvSpPr>
          <p:nvPr>
            <p:ph type="dt" idx="1"/>
          </p:nvPr>
        </p:nvSpPr>
        <p:spPr>
          <a:xfrm>
            <a:off x="4278960" y="0"/>
            <a:ext cx="3280680" cy="534240"/>
          </a:xfrm>
          <a:prstGeom prst="rect">
            <a:avLst/>
          </a:prstGeom>
          <a:noFill/>
          <a:ln>
            <a:noFill/>
          </a:ln>
        </p:spPr>
        <p:txBody>
          <a:bodyPr lIns="0" tIns="0" rIns="0" bIns="0" anchorCtr="0"/>
          <a:lstStyle>
            <a:lvl1pPr lvl="0" algn="r" rtl="0" hangingPunct="0">
              <a:buNone/>
              <a:tabLst/>
              <a:defRPr lang="fr-FR" sz="1400" kern="1200">
                <a:latin typeface="Liberation Serif" pitchFamily="18"/>
                <a:ea typeface="Tahoma" pitchFamily="2"/>
                <a:cs typeface="Tahoma" pitchFamily="2"/>
              </a:defRPr>
            </a:lvl1pPr>
          </a:lstStyle>
          <a:p>
            <a:pPr lvl="0"/>
            <a:endParaRPr lang="fr-FR"/>
          </a:p>
        </p:txBody>
      </p:sp>
      <p:sp>
        <p:nvSpPr>
          <p:cNvPr id="6" name="Espace réservé du pied de page 5"/>
          <p:cNvSpPr txBox="1">
            <a:spLocks noGrp="1"/>
          </p:cNvSpPr>
          <p:nvPr>
            <p:ph type="ftr" sz="quarter" idx="4"/>
          </p:nvPr>
        </p:nvSpPr>
        <p:spPr>
          <a:xfrm>
            <a:off x="0" y="10157400"/>
            <a:ext cx="3280680" cy="534240"/>
          </a:xfrm>
          <a:prstGeom prst="rect">
            <a:avLst/>
          </a:prstGeom>
          <a:noFill/>
          <a:ln>
            <a:noFill/>
          </a:ln>
        </p:spPr>
        <p:txBody>
          <a:bodyPr lIns="0" tIns="0" rIns="0" bIns="0" anchor="b" anchorCtr="0"/>
          <a:lstStyle>
            <a:lvl1pPr lvl="0" rtl="0" hangingPunct="0">
              <a:buNone/>
              <a:tabLst/>
              <a:defRPr lang="fr-FR" sz="1400" kern="1200">
                <a:latin typeface="Liberation Serif" pitchFamily="18"/>
                <a:ea typeface="Tahoma" pitchFamily="2"/>
                <a:cs typeface="Tahoma" pitchFamily="2"/>
              </a:defRPr>
            </a:lvl1pPr>
          </a:lstStyle>
          <a:p>
            <a:pPr lvl="0"/>
            <a:endParaRPr lang="fr-FR"/>
          </a:p>
        </p:txBody>
      </p:sp>
      <p:sp>
        <p:nvSpPr>
          <p:cNvPr id="7" name="Espace réservé du numéro de diapositive 6"/>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lstStyle>
            <a:lvl1pPr lvl="0" algn="r" rtl="0" hangingPunct="0">
              <a:buNone/>
              <a:tabLst/>
              <a:defRPr lang="fr-FR" sz="1400" kern="1200">
                <a:latin typeface="Liberation Serif" pitchFamily="18"/>
                <a:ea typeface="Tahoma" pitchFamily="2"/>
                <a:cs typeface="Tahoma" pitchFamily="2"/>
              </a:defRPr>
            </a:lvl1pPr>
          </a:lstStyle>
          <a:p>
            <a:pPr lvl="0"/>
            <a:fld id="{BDCE10AD-6B9E-4CF6-86B2-FC0089B77BCD}" type="slidenum">
              <a:t>‹N°›</a:t>
            </a:fld>
            <a:endParaRPr lang="fr-FR"/>
          </a:p>
        </p:txBody>
      </p:sp>
    </p:spTree>
    <p:extLst>
      <p:ext uri="{BB962C8B-B14F-4D97-AF65-F5344CB8AC3E}">
        <p14:creationId xmlns:p14="http://schemas.microsoft.com/office/powerpoint/2010/main" val="2067373016"/>
      </p:ext>
    </p:extLst>
  </p:cSld>
  <p:clrMap bg1="lt1" tx1="dk1" bg2="lt2" tx2="dk2" accent1="accent1" accent2="accent2" accent3="accent3" accent4="accent4" accent5="accent5" accent6="accent6" hlink="hlink" folHlink="folHlink"/>
  <p:notesStyle>
    <a:lvl1pPr marL="216000" marR="0" indent="0" rtl="0" hangingPunct="0">
      <a:tabLst/>
      <a:defRPr lang="fr-FR" sz="2000" b="0" i="0" u="none" strike="noStrike" kern="1200">
        <a:ln>
          <a:noFill/>
        </a:ln>
        <a:latin typeface="Liberation Sans" pitchFamily="18"/>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spAutoFit/>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noResize="1"/>
          </p:cNvSpPr>
          <p:nvPr>
            <p:ph type="sldImg"/>
          </p:nvPr>
        </p:nvSpPr>
        <p:spPr>
          <a:xfrm>
            <a:off x="1106488" y="812800"/>
            <a:ext cx="5345112" cy="4008438"/>
          </a:xfrm>
          <a:solidFill>
            <a:srgbClr val="729FCF"/>
          </a:solidFill>
          <a:ln w="25400">
            <a:solidFill>
              <a:srgbClr val="3465A4"/>
            </a:solidFill>
            <a:prstDash val="solid"/>
          </a:ln>
        </p:spPr>
      </p:sp>
      <p:sp>
        <p:nvSpPr>
          <p:cNvPr id="3" name="Espace réservé des commentaires 2"/>
          <p:cNvSpPr txBox="1">
            <a:spLocks noGrp="1"/>
          </p:cNvSpPr>
          <p:nvPr>
            <p:ph type="body" sz="quarter" idx="1"/>
          </p:nvPr>
        </p:nvSpPr>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55650" y="2347913"/>
            <a:ext cx="8569325" cy="1620837"/>
          </a:xfrm>
        </p:spPr>
        <p:txBody>
          <a:bodyPr/>
          <a:lstStyle/>
          <a:p>
            <a:r>
              <a:rPr lang="fr-FR" smtClean="0"/>
              <a:t>Modifiez le style du titre</a:t>
            </a:r>
            <a:endParaRPr lang="fr-FR"/>
          </a:p>
        </p:txBody>
      </p:sp>
      <p:sp>
        <p:nvSpPr>
          <p:cNvPr id="3" name="Sous-titre 2"/>
          <p:cNvSpPr>
            <a:spLocks noGrp="1"/>
          </p:cNvSpPr>
          <p:nvPr>
            <p:ph type="subTitle" idx="1"/>
          </p:nvPr>
        </p:nvSpPr>
        <p:spPr>
          <a:xfrm>
            <a:off x="1512888" y="4283075"/>
            <a:ext cx="7056437" cy="1931988"/>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pPr lvl="0"/>
            <a:endParaRPr lang="fr-FR"/>
          </a:p>
        </p:txBody>
      </p:sp>
      <p:sp>
        <p:nvSpPr>
          <p:cNvPr id="5" name="Espace réservé du pied de page 4"/>
          <p:cNvSpPr>
            <a:spLocks noGrp="1"/>
          </p:cNvSpPr>
          <p:nvPr>
            <p:ph type="ftr" sz="quarter" idx="11"/>
          </p:nvPr>
        </p:nvSpPr>
        <p:spPr/>
        <p:txBody>
          <a:bodyPr/>
          <a:lstStyle/>
          <a:p>
            <a:pPr lvl="0"/>
            <a:endParaRPr lang="fr-FR"/>
          </a:p>
        </p:txBody>
      </p:sp>
      <p:sp>
        <p:nvSpPr>
          <p:cNvPr id="6" name="Espace réservé du numéro de diapositive 5"/>
          <p:cNvSpPr>
            <a:spLocks noGrp="1"/>
          </p:cNvSpPr>
          <p:nvPr>
            <p:ph type="sldNum" sz="quarter" idx="12"/>
          </p:nvPr>
        </p:nvSpPr>
        <p:spPr/>
        <p:txBody>
          <a:bodyPr/>
          <a:lstStyle/>
          <a:p>
            <a:pPr lvl="0"/>
            <a:fld id="{1FABBE55-011D-45BE-B763-73E47619579D}" type="slidenum">
              <a:t>‹N°›</a:t>
            </a:fld>
            <a:endParaRPr lang="fr-FR"/>
          </a:p>
        </p:txBody>
      </p:sp>
    </p:spTree>
    <p:extLst>
      <p:ext uri="{BB962C8B-B14F-4D97-AF65-F5344CB8AC3E}">
        <p14:creationId xmlns:p14="http://schemas.microsoft.com/office/powerpoint/2010/main" val="25043953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lvl="0"/>
            <a:endParaRPr lang="fr-FR"/>
          </a:p>
        </p:txBody>
      </p:sp>
      <p:sp>
        <p:nvSpPr>
          <p:cNvPr id="5" name="Espace réservé du pied de page 4"/>
          <p:cNvSpPr>
            <a:spLocks noGrp="1"/>
          </p:cNvSpPr>
          <p:nvPr>
            <p:ph type="ftr" sz="quarter" idx="11"/>
          </p:nvPr>
        </p:nvSpPr>
        <p:spPr/>
        <p:txBody>
          <a:bodyPr/>
          <a:lstStyle/>
          <a:p>
            <a:pPr lvl="0"/>
            <a:endParaRPr lang="fr-FR"/>
          </a:p>
        </p:txBody>
      </p:sp>
      <p:sp>
        <p:nvSpPr>
          <p:cNvPr id="6" name="Espace réservé du numéro de diapositive 5"/>
          <p:cNvSpPr>
            <a:spLocks noGrp="1"/>
          </p:cNvSpPr>
          <p:nvPr>
            <p:ph type="sldNum" sz="quarter" idx="12"/>
          </p:nvPr>
        </p:nvSpPr>
        <p:spPr/>
        <p:txBody>
          <a:bodyPr/>
          <a:lstStyle/>
          <a:p>
            <a:pPr lvl="0"/>
            <a:fld id="{CA6BF36C-6E27-42CD-843E-F7249A42EE89}" type="slidenum">
              <a:t>‹N°›</a:t>
            </a:fld>
            <a:endParaRPr lang="fr-FR"/>
          </a:p>
        </p:txBody>
      </p:sp>
    </p:spTree>
    <p:extLst>
      <p:ext uri="{BB962C8B-B14F-4D97-AF65-F5344CB8AC3E}">
        <p14:creationId xmlns:p14="http://schemas.microsoft.com/office/powerpoint/2010/main" val="34229826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308850" y="301625"/>
            <a:ext cx="226695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503238" y="301625"/>
            <a:ext cx="6653212"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lvl="0"/>
            <a:endParaRPr lang="fr-FR"/>
          </a:p>
        </p:txBody>
      </p:sp>
      <p:sp>
        <p:nvSpPr>
          <p:cNvPr id="5" name="Espace réservé du pied de page 4"/>
          <p:cNvSpPr>
            <a:spLocks noGrp="1"/>
          </p:cNvSpPr>
          <p:nvPr>
            <p:ph type="ftr" sz="quarter" idx="11"/>
          </p:nvPr>
        </p:nvSpPr>
        <p:spPr/>
        <p:txBody>
          <a:bodyPr/>
          <a:lstStyle/>
          <a:p>
            <a:pPr lvl="0"/>
            <a:endParaRPr lang="fr-FR"/>
          </a:p>
        </p:txBody>
      </p:sp>
      <p:sp>
        <p:nvSpPr>
          <p:cNvPr id="6" name="Espace réservé du numéro de diapositive 5"/>
          <p:cNvSpPr>
            <a:spLocks noGrp="1"/>
          </p:cNvSpPr>
          <p:nvPr>
            <p:ph type="sldNum" sz="quarter" idx="12"/>
          </p:nvPr>
        </p:nvSpPr>
        <p:spPr/>
        <p:txBody>
          <a:bodyPr/>
          <a:lstStyle/>
          <a:p>
            <a:pPr lvl="0"/>
            <a:fld id="{AFAB0CEA-FE35-4339-B2F1-BF07FBD69C84}" type="slidenum">
              <a:t>‹N°›</a:t>
            </a:fld>
            <a:endParaRPr lang="fr-FR"/>
          </a:p>
        </p:txBody>
      </p:sp>
    </p:spTree>
    <p:extLst>
      <p:ext uri="{BB962C8B-B14F-4D97-AF65-F5344CB8AC3E}">
        <p14:creationId xmlns:p14="http://schemas.microsoft.com/office/powerpoint/2010/main" val="295551988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pPr lvl="0"/>
            <a:endParaRPr lang="fr-FR"/>
          </a:p>
        </p:txBody>
      </p:sp>
      <p:sp>
        <p:nvSpPr>
          <p:cNvPr id="5" name="Espace réservé du pied de page 4"/>
          <p:cNvSpPr>
            <a:spLocks noGrp="1"/>
          </p:cNvSpPr>
          <p:nvPr>
            <p:ph type="ftr" sz="quarter" idx="11"/>
          </p:nvPr>
        </p:nvSpPr>
        <p:spPr/>
        <p:txBody>
          <a:bodyPr/>
          <a:lstStyle/>
          <a:p>
            <a:pPr lvl="0"/>
            <a:endParaRPr lang="fr-FR"/>
          </a:p>
        </p:txBody>
      </p:sp>
      <p:sp>
        <p:nvSpPr>
          <p:cNvPr id="6" name="Espace réservé du numéro de diapositive 5"/>
          <p:cNvSpPr>
            <a:spLocks noGrp="1"/>
          </p:cNvSpPr>
          <p:nvPr>
            <p:ph type="sldNum" sz="quarter" idx="12"/>
          </p:nvPr>
        </p:nvSpPr>
        <p:spPr/>
        <p:txBody>
          <a:bodyPr/>
          <a:lstStyle/>
          <a:p>
            <a:pPr lvl="0"/>
            <a:fld id="{2D06D2DF-E74E-413C-95B7-395BBF5EA24A}" type="slidenum">
              <a:t>‹N°›</a:t>
            </a:fld>
            <a:endParaRPr lang="fr-FR"/>
          </a:p>
        </p:txBody>
      </p:sp>
    </p:spTree>
    <p:extLst>
      <p:ext uri="{BB962C8B-B14F-4D97-AF65-F5344CB8AC3E}">
        <p14:creationId xmlns:p14="http://schemas.microsoft.com/office/powerpoint/2010/main" val="40589623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96925" y="4857750"/>
            <a:ext cx="8567738" cy="15017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96925" y="3203575"/>
            <a:ext cx="8567738" cy="16541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pPr lvl="0"/>
            <a:endParaRPr lang="fr-FR"/>
          </a:p>
        </p:txBody>
      </p:sp>
      <p:sp>
        <p:nvSpPr>
          <p:cNvPr id="5" name="Espace réservé du pied de page 4"/>
          <p:cNvSpPr>
            <a:spLocks noGrp="1"/>
          </p:cNvSpPr>
          <p:nvPr>
            <p:ph type="ftr" sz="quarter" idx="11"/>
          </p:nvPr>
        </p:nvSpPr>
        <p:spPr/>
        <p:txBody>
          <a:bodyPr/>
          <a:lstStyle/>
          <a:p>
            <a:pPr lvl="0"/>
            <a:endParaRPr lang="fr-FR"/>
          </a:p>
        </p:txBody>
      </p:sp>
      <p:sp>
        <p:nvSpPr>
          <p:cNvPr id="6" name="Espace réservé du numéro de diapositive 5"/>
          <p:cNvSpPr>
            <a:spLocks noGrp="1"/>
          </p:cNvSpPr>
          <p:nvPr>
            <p:ph type="sldNum" sz="quarter" idx="12"/>
          </p:nvPr>
        </p:nvSpPr>
        <p:spPr/>
        <p:txBody>
          <a:bodyPr/>
          <a:lstStyle/>
          <a:p>
            <a:pPr lvl="0"/>
            <a:fld id="{E34BA44C-B8A5-481B-869E-08EA0CD8FF77}" type="slidenum">
              <a:t>‹N°›</a:t>
            </a:fld>
            <a:endParaRPr lang="fr-FR"/>
          </a:p>
        </p:txBody>
      </p:sp>
    </p:spTree>
    <p:extLst>
      <p:ext uri="{BB962C8B-B14F-4D97-AF65-F5344CB8AC3E}">
        <p14:creationId xmlns:p14="http://schemas.microsoft.com/office/powerpoint/2010/main" val="23324122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503238" y="1768475"/>
            <a:ext cx="4459287"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14925" y="1768475"/>
            <a:ext cx="4460875" cy="43846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pPr lvl="0"/>
            <a:endParaRPr lang="fr-FR"/>
          </a:p>
        </p:txBody>
      </p:sp>
      <p:sp>
        <p:nvSpPr>
          <p:cNvPr id="6" name="Espace réservé du pied de page 5"/>
          <p:cNvSpPr>
            <a:spLocks noGrp="1"/>
          </p:cNvSpPr>
          <p:nvPr>
            <p:ph type="ftr" sz="quarter" idx="11"/>
          </p:nvPr>
        </p:nvSpPr>
        <p:spPr/>
        <p:txBody>
          <a:bodyPr/>
          <a:lstStyle/>
          <a:p>
            <a:pPr lvl="0"/>
            <a:endParaRPr lang="fr-FR"/>
          </a:p>
        </p:txBody>
      </p:sp>
      <p:sp>
        <p:nvSpPr>
          <p:cNvPr id="7" name="Espace réservé du numéro de diapositive 6"/>
          <p:cNvSpPr>
            <a:spLocks noGrp="1"/>
          </p:cNvSpPr>
          <p:nvPr>
            <p:ph type="sldNum" sz="quarter" idx="12"/>
          </p:nvPr>
        </p:nvSpPr>
        <p:spPr/>
        <p:txBody>
          <a:bodyPr/>
          <a:lstStyle/>
          <a:p>
            <a:pPr lvl="0"/>
            <a:fld id="{74A15297-650B-4E06-9F1E-329368DA5602}" type="slidenum">
              <a:t>‹N°›</a:t>
            </a:fld>
            <a:endParaRPr lang="fr-FR"/>
          </a:p>
        </p:txBody>
      </p:sp>
    </p:spTree>
    <p:extLst>
      <p:ext uri="{BB962C8B-B14F-4D97-AF65-F5344CB8AC3E}">
        <p14:creationId xmlns:p14="http://schemas.microsoft.com/office/powerpoint/2010/main" val="41025645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04825" y="303213"/>
            <a:ext cx="9072563" cy="1258887"/>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pPr lvl="0"/>
            <a:endParaRPr lang="fr-FR"/>
          </a:p>
        </p:txBody>
      </p:sp>
      <p:sp>
        <p:nvSpPr>
          <p:cNvPr id="8" name="Espace réservé du pied de page 7"/>
          <p:cNvSpPr>
            <a:spLocks noGrp="1"/>
          </p:cNvSpPr>
          <p:nvPr>
            <p:ph type="ftr" sz="quarter" idx="11"/>
          </p:nvPr>
        </p:nvSpPr>
        <p:spPr/>
        <p:txBody>
          <a:bodyPr/>
          <a:lstStyle/>
          <a:p>
            <a:pPr lvl="0"/>
            <a:endParaRPr lang="fr-FR"/>
          </a:p>
        </p:txBody>
      </p:sp>
      <p:sp>
        <p:nvSpPr>
          <p:cNvPr id="9" name="Espace réservé du numéro de diapositive 8"/>
          <p:cNvSpPr>
            <a:spLocks noGrp="1"/>
          </p:cNvSpPr>
          <p:nvPr>
            <p:ph type="sldNum" sz="quarter" idx="12"/>
          </p:nvPr>
        </p:nvSpPr>
        <p:spPr/>
        <p:txBody>
          <a:bodyPr/>
          <a:lstStyle/>
          <a:p>
            <a:pPr lvl="0"/>
            <a:fld id="{924C720C-0DBF-4504-92A3-B579C7BCA696}" type="slidenum">
              <a:t>‹N°›</a:t>
            </a:fld>
            <a:endParaRPr lang="fr-FR"/>
          </a:p>
        </p:txBody>
      </p:sp>
    </p:spTree>
    <p:extLst>
      <p:ext uri="{BB962C8B-B14F-4D97-AF65-F5344CB8AC3E}">
        <p14:creationId xmlns:p14="http://schemas.microsoft.com/office/powerpoint/2010/main" val="2545310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pPr lvl="0"/>
            <a:endParaRPr lang="fr-FR"/>
          </a:p>
        </p:txBody>
      </p:sp>
      <p:sp>
        <p:nvSpPr>
          <p:cNvPr id="4" name="Espace réservé du pied de page 3"/>
          <p:cNvSpPr>
            <a:spLocks noGrp="1"/>
          </p:cNvSpPr>
          <p:nvPr>
            <p:ph type="ftr" sz="quarter" idx="11"/>
          </p:nvPr>
        </p:nvSpPr>
        <p:spPr/>
        <p:txBody>
          <a:bodyPr/>
          <a:lstStyle/>
          <a:p>
            <a:pPr lvl="0"/>
            <a:endParaRPr lang="fr-FR"/>
          </a:p>
        </p:txBody>
      </p:sp>
      <p:sp>
        <p:nvSpPr>
          <p:cNvPr id="5" name="Espace réservé du numéro de diapositive 4"/>
          <p:cNvSpPr>
            <a:spLocks noGrp="1"/>
          </p:cNvSpPr>
          <p:nvPr>
            <p:ph type="sldNum" sz="quarter" idx="12"/>
          </p:nvPr>
        </p:nvSpPr>
        <p:spPr/>
        <p:txBody>
          <a:bodyPr/>
          <a:lstStyle/>
          <a:p>
            <a:pPr lvl="0"/>
            <a:fld id="{09502474-D94C-41EF-BB99-09598A956C43}" type="slidenum">
              <a:t>‹N°›</a:t>
            </a:fld>
            <a:endParaRPr lang="fr-FR"/>
          </a:p>
        </p:txBody>
      </p:sp>
    </p:spTree>
    <p:extLst>
      <p:ext uri="{BB962C8B-B14F-4D97-AF65-F5344CB8AC3E}">
        <p14:creationId xmlns:p14="http://schemas.microsoft.com/office/powerpoint/2010/main" val="35887386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lvl="0"/>
            <a:endParaRPr lang="fr-FR"/>
          </a:p>
        </p:txBody>
      </p:sp>
      <p:sp>
        <p:nvSpPr>
          <p:cNvPr id="3" name="Espace réservé du pied de page 2"/>
          <p:cNvSpPr>
            <a:spLocks noGrp="1"/>
          </p:cNvSpPr>
          <p:nvPr>
            <p:ph type="ftr" sz="quarter" idx="11"/>
          </p:nvPr>
        </p:nvSpPr>
        <p:spPr/>
        <p:txBody>
          <a:bodyPr/>
          <a:lstStyle/>
          <a:p>
            <a:pPr lvl="0"/>
            <a:endParaRPr lang="fr-FR"/>
          </a:p>
        </p:txBody>
      </p:sp>
      <p:sp>
        <p:nvSpPr>
          <p:cNvPr id="4" name="Espace réservé du numéro de diapositive 3"/>
          <p:cNvSpPr>
            <a:spLocks noGrp="1"/>
          </p:cNvSpPr>
          <p:nvPr>
            <p:ph type="sldNum" sz="quarter" idx="12"/>
          </p:nvPr>
        </p:nvSpPr>
        <p:spPr/>
        <p:txBody>
          <a:bodyPr/>
          <a:lstStyle/>
          <a:p>
            <a:pPr lvl="0"/>
            <a:fld id="{069A8F3C-02B6-45E4-8F2B-FFC1087867E4}" type="slidenum">
              <a:t>‹N°›</a:t>
            </a:fld>
            <a:endParaRPr lang="fr-FR"/>
          </a:p>
        </p:txBody>
      </p:sp>
    </p:spTree>
    <p:extLst>
      <p:ext uri="{BB962C8B-B14F-4D97-AF65-F5344CB8AC3E}">
        <p14:creationId xmlns:p14="http://schemas.microsoft.com/office/powerpoint/2010/main" val="1522319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04825" y="301625"/>
            <a:ext cx="3316288" cy="1279525"/>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pPr lvl="0"/>
            <a:endParaRPr lang="fr-FR"/>
          </a:p>
        </p:txBody>
      </p:sp>
      <p:sp>
        <p:nvSpPr>
          <p:cNvPr id="6" name="Espace réservé du pied de page 5"/>
          <p:cNvSpPr>
            <a:spLocks noGrp="1"/>
          </p:cNvSpPr>
          <p:nvPr>
            <p:ph type="ftr" sz="quarter" idx="11"/>
          </p:nvPr>
        </p:nvSpPr>
        <p:spPr/>
        <p:txBody>
          <a:bodyPr/>
          <a:lstStyle/>
          <a:p>
            <a:pPr lvl="0"/>
            <a:endParaRPr lang="fr-FR"/>
          </a:p>
        </p:txBody>
      </p:sp>
      <p:sp>
        <p:nvSpPr>
          <p:cNvPr id="7" name="Espace réservé du numéro de diapositive 6"/>
          <p:cNvSpPr>
            <a:spLocks noGrp="1"/>
          </p:cNvSpPr>
          <p:nvPr>
            <p:ph type="sldNum" sz="quarter" idx="12"/>
          </p:nvPr>
        </p:nvSpPr>
        <p:spPr/>
        <p:txBody>
          <a:bodyPr/>
          <a:lstStyle/>
          <a:p>
            <a:pPr lvl="0"/>
            <a:fld id="{C451017B-1650-404D-86C2-AEE1E20D8F5D}" type="slidenum">
              <a:t>‹N°›</a:t>
            </a:fld>
            <a:endParaRPr lang="fr-FR"/>
          </a:p>
        </p:txBody>
      </p:sp>
    </p:spTree>
    <p:extLst>
      <p:ext uri="{BB962C8B-B14F-4D97-AF65-F5344CB8AC3E}">
        <p14:creationId xmlns:p14="http://schemas.microsoft.com/office/powerpoint/2010/main" val="21766515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976438" y="5291138"/>
            <a:ext cx="6048375" cy="625475"/>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pPr lvl="0"/>
            <a:endParaRPr lang="fr-FR"/>
          </a:p>
        </p:txBody>
      </p:sp>
      <p:sp>
        <p:nvSpPr>
          <p:cNvPr id="6" name="Espace réservé du pied de page 5"/>
          <p:cNvSpPr>
            <a:spLocks noGrp="1"/>
          </p:cNvSpPr>
          <p:nvPr>
            <p:ph type="ftr" sz="quarter" idx="11"/>
          </p:nvPr>
        </p:nvSpPr>
        <p:spPr/>
        <p:txBody>
          <a:bodyPr/>
          <a:lstStyle/>
          <a:p>
            <a:pPr lvl="0"/>
            <a:endParaRPr lang="fr-FR"/>
          </a:p>
        </p:txBody>
      </p:sp>
      <p:sp>
        <p:nvSpPr>
          <p:cNvPr id="7" name="Espace réservé du numéro de diapositive 6"/>
          <p:cNvSpPr>
            <a:spLocks noGrp="1"/>
          </p:cNvSpPr>
          <p:nvPr>
            <p:ph type="sldNum" sz="quarter" idx="12"/>
          </p:nvPr>
        </p:nvSpPr>
        <p:spPr/>
        <p:txBody>
          <a:bodyPr/>
          <a:lstStyle/>
          <a:p>
            <a:pPr lvl="0"/>
            <a:fld id="{BFBBA4F5-8794-4956-8DFB-A0F8964C38A1}" type="slidenum">
              <a:t>‹N°›</a:t>
            </a:fld>
            <a:endParaRPr lang="fr-FR"/>
          </a:p>
        </p:txBody>
      </p:sp>
    </p:spTree>
    <p:extLst>
      <p:ext uri="{BB962C8B-B14F-4D97-AF65-F5344CB8AC3E}">
        <p14:creationId xmlns:p14="http://schemas.microsoft.com/office/powerpoint/2010/main" val="8897555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CAF3E"/>
            </a:gs>
            <a:gs pos="100000">
              <a:srgbClr val="CE5C00"/>
            </a:gs>
          </a:gsLst>
          <a:lin ang="3600000"/>
        </a:gradFill>
        <a:effectLst/>
      </p:bgPr>
    </p:bg>
    <p:spTree>
      <p:nvGrpSpPr>
        <p:cNvPr id="1" name=""/>
        <p:cNvGrpSpPr/>
        <p:nvPr/>
      </p:nvGrpSpPr>
      <p:grpSpPr>
        <a:xfrm>
          <a:off x="0" y="0"/>
          <a:ext cx="0" cy="0"/>
          <a:chOff x="0" y="0"/>
          <a:chExt cx="0" cy="0"/>
        </a:xfrm>
      </p:grpSpPr>
      <p:sp>
        <p:nvSpPr>
          <p:cNvPr id="2" name="Espace réservé du titre 1"/>
          <p:cNvSpPr txBox="1">
            <a:spLocks noGrp="1"/>
          </p:cNvSpPr>
          <p:nvPr>
            <p:ph type="title"/>
          </p:nvPr>
        </p:nvSpPr>
        <p:spPr>
          <a:xfrm>
            <a:off x="503999" y="301320"/>
            <a:ext cx="9071640" cy="1262160"/>
          </a:xfrm>
          <a:prstGeom prst="rect">
            <a:avLst/>
          </a:prstGeom>
          <a:noFill/>
          <a:ln>
            <a:noFill/>
          </a:ln>
        </p:spPr>
        <p:txBody>
          <a:bodyPr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fr-FR"/>
          </a:p>
        </p:txBody>
      </p:sp>
      <p:sp>
        <p:nvSpPr>
          <p:cNvPr id="3" name="Espace réservé du texte 2"/>
          <p:cNvSpPr txBox="1">
            <a:spLocks noGrp="1"/>
          </p:cNvSpPr>
          <p:nvPr>
            <p:ph type="body" idx="1"/>
          </p:nvPr>
        </p:nvSpPr>
        <p:spPr>
          <a:xfrm>
            <a:off x="503999" y="1769040"/>
            <a:ext cx="9071640" cy="4384440"/>
          </a:xfrm>
          <a:prstGeom prst="rect">
            <a:avLst/>
          </a:prstGeom>
          <a:noFill/>
          <a:ln>
            <a:noFill/>
          </a:ln>
        </p:spPr>
        <p:txBody>
          <a:bodyPr lIns="0" tIns="0" rIns="0" bIns="0"/>
          <a:lstStyle>
            <a:defPPr marL="432000" marR="0" lvl="0" indent="-324000">
              <a:spcBef>
                <a:spcPts val="0"/>
              </a:spcBef>
              <a:spcAft>
                <a:spcPts val="1414"/>
              </a:spcAft>
              <a:buSzPct val="45000"/>
              <a:buFont typeface="StarSymbol"/>
              <a:buNone/>
              <a:defRPr lang="fr-FR" sz="3200" b="0" i="0" u="none" strike="noStrike" kern="1200">
                <a:ln>
                  <a:noFill/>
                </a:ln>
                <a:latin typeface="Liberation Sans" pitchFamily="18"/>
                <a:ea typeface="Lucida Sans Unicode" pitchFamily="2"/>
                <a:cs typeface="Mangal" pitchFamily="2"/>
              </a:defRPr>
            </a:defPPr>
            <a:lvl1pPr marL="432000" marR="0" lvl="0" indent="-324000">
              <a:spcBef>
                <a:spcPts val="0"/>
              </a:spcBef>
              <a:spcAft>
                <a:spcPts val="1414"/>
              </a:spcAft>
              <a:buSzPct val="45000"/>
              <a:buFont typeface="StarSymbol"/>
              <a:buChar char="●"/>
              <a:defRPr lang="fr-FR" sz="3200" b="0" i="0" u="none" strike="noStrike" kern="1200">
                <a:ln>
                  <a:noFill/>
                </a:ln>
                <a:latin typeface="Liberation Sans" pitchFamily="18"/>
                <a:ea typeface="Lucida Sans Unicode" pitchFamily="2"/>
                <a:cs typeface="Mangal" pitchFamily="2"/>
              </a:defRPr>
            </a:lvl1pPr>
            <a:lvl2pPr marL="864000" marR="0" lvl="1" indent="-324000">
              <a:spcBef>
                <a:spcPts val="0"/>
              </a:spcBef>
              <a:spcAft>
                <a:spcPts val="1134"/>
              </a:spcAft>
              <a:buSzPct val="75000"/>
              <a:buFont typeface="StarSymbol"/>
              <a:buChar char="–"/>
              <a:defRPr lang="fr-FR" sz="2800" b="0" i="0" u="none" strike="noStrike" kern="1200">
                <a:ln>
                  <a:noFill/>
                </a:ln>
                <a:latin typeface="Liberation Sans" pitchFamily="18"/>
                <a:ea typeface="Lucida Sans Unicode" pitchFamily="2"/>
                <a:cs typeface="Mangal" pitchFamily="2"/>
              </a:defRPr>
            </a:lvl2pPr>
            <a:lvl3pPr marL="1295999" marR="0" lvl="2" indent="-288000">
              <a:spcBef>
                <a:spcPts val="0"/>
              </a:spcBef>
              <a:spcAft>
                <a:spcPts val="850"/>
              </a:spcAft>
              <a:buSzPct val="45000"/>
              <a:buFont typeface="StarSymbol"/>
              <a:buChar char="●"/>
              <a:defRPr lang="fr-FR" sz="2400" b="0" i="0" u="none" strike="noStrike" kern="1200">
                <a:ln>
                  <a:noFill/>
                </a:ln>
                <a:latin typeface="Liberation Sans" pitchFamily="18"/>
                <a:ea typeface="Lucida Sans Unicode" pitchFamily="2"/>
                <a:cs typeface="Mangal" pitchFamily="2"/>
              </a:defRPr>
            </a:lvl3pPr>
            <a:lvl4pPr marL="1728000" marR="0" lvl="3" indent="-216000">
              <a:spcBef>
                <a:spcPts val="0"/>
              </a:spcBef>
              <a:spcAft>
                <a:spcPts val="567"/>
              </a:spcAft>
              <a:buSzPct val="75000"/>
              <a:buFont typeface="StarSymbol"/>
              <a:buChar char="–"/>
              <a:defRPr lang="fr-FR" sz="2000" b="0" i="0" u="none" strike="noStrike" kern="1200">
                <a:ln>
                  <a:noFill/>
                </a:ln>
                <a:latin typeface="Liberation Sans" pitchFamily="18"/>
                <a:ea typeface="Lucida Sans Unicode" pitchFamily="2"/>
                <a:cs typeface="Mangal" pitchFamily="2"/>
              </a:defRPr>
            </a:lvl4pPr>
            <a:lvl5pPr marL="2160000" marR="0" lvl="4" indent="-216000">
              <a:spcBef>
                <a:spcPts val="0"/>
              </a:spcBef>
              <a:spcAft>
                <a:spcPts val="283"/>
              </a:spcAft>
              <a:buSzPct val="45000"/>
              <a:buFont typeface="StarSymbol"/>
              <a:buChar char="●"/>
              <a:defRPr lang="fr-FR" sz="2000" b="0" i="0" u="none" strike="noStrike" kern="1200">
                <a:ln>
                  <a:noFill/>
                </a:ln>
                <a:latin typeface="Liberation Sans" pitchFamily="18"/>
                <a:ea typeface="Lucida Sans Unicode" pitchFamily="2"/>
                <a:cs typeface="Mangal" pitchFamily="2"/>
              </a:defRPr>
            </a:lvl5pPr>
            <a:lvl6pPr marL="2592000" marR="0" lvl="5" indent="-216000">
              <a:spcBef>
                <a:spcPts val="0"/>
              </a:spcBef>
              <a:spcAft>
                <a:spcPts val="283"/>
              </a:spcAft>
              <a:buSzPct val="45000"/>
              <a:buFont typeface="StarSymbol"/>
              <a:buChar char="●"/>
              <a:defRPr lang="fr-FR" sz="2000" b="0" i="0" u="none" strike="noStrike" kern="1200">
                <a:ln>
                  <a:noFill/>
                </a:ln>
                <a:latin typeface="Liberation Sans" pitchFamily="18"/>
                <a:ea typeface="Lucida Sans Unicode" pitchFamily="2"/>
                <a:cs typeface="Mangal" pitchFamily="2"/>
              </a:defRPr>
            </a:lvl6pPr>
            <a:lvl7pPr marL="3024000" marR="0" lvl="6" indent="-216000">
              <a:spcBef>
                <a:spcPts val="0"/>
              </a:spcBef>
              <a:spcAft>
                <a:spcPts val="283"/>
              </a:spcAft>
              <a:buSzPct val="45000"/>
              <a:buFont typeface="StarSymbol"/>
              <a:buChar char="●"/>
              <a:defRPr lang="fr-FR" sz="2000" b="0" i="0" u="none" strike="noStrike" kern="1200">
                <a:ln>
                  <a:noFill/>
                </a:ln>
                <a:latin typeface="Liberation Sans" pitchFamily="18"/>
                <a:ea typeface="Lucida Sans Unicode" pitchFamily="2"/>
                <a:cs typeface="Mangal" pitchFamily="2"/>
              </a:defRPr>
            </a:lvl7pPr>
            <a:lvl8pPr marL="3456000" marR="0" lvl="7" indent="-216000">
              <a:spcBef>
                <a:spcPts val="0"/>
              </a:spcBef>
              <a:spcAft>
                <a:spcPts val="283"/>
              </a:spcAft>
              <a:buSzPct val="45000"/>
              <a:buFont typeface="StarSymbol"/>
              <a:buChar char="●"/>
              <a:defRPr lang="fr-FR" sz="2000" b="0" i="0" u="none" strike="noStrike" kern="1200">
                <a:ln>
                  <a:noFill/>
                </a:ln>
                <a:latin typeface="Liberation Sans" pitchFamily="18"/>
                <a:ea typeface="Lucida Sans Unicode" pitchFamily="2"/>
                <a:cs typeface="Mangal" pitchFamily="2"/>
              </a:defRPr>
            </a:lvl8pPr>
            <a:lvl9pPr marL="3887999" marR="0" lvl="8" indent="-216000">
              <a:spcBef>
                <a:spcPts val="0"/>
              </a:spcBef>
              <a:spcAft>
                <a:spcPts val="283"/>
              </a:spcAft>
              <a:buSzPct val="45000"/>
              <a:buFont typeface="StarSymbol"/>
              <a:buChar char="●"/>
              <a:defRPr lang="fr-FR" sz="2000" b="0" i="0" u="none" strike="noStrike" kern="1200">
                <a:ln>
                  <a:noFill/>
                </a:ln>
                <a:latin typeface="Liberation Sans" pitchFamily="18"/>
                <a:ea typeface="Lucida Sans Unicode" pitchFamily="2"/>
                <a:cs typeface="Mangal" pitchFamily="2"/>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txBox="1">
            <a:spLocks noGrp="1"/>
          </p:cNvSpPr>
          <p:nvPr>
            <p:ph type="dt" sz="half" idx="2"/>
          </p:nvPr>
        </p:nvSpPr>
        <p:spPr>
          <a:xfrm>
            <a:off x="503999" y="6887160"/>
            <a:ext cx="2348280" cy="521280"/>
          </a:xfrm>
          <a:prstGeom prst="rect">
            <a:avLst/>
          </a:prstGeom>
          <a:noFill/>
          <a:ln>
            <a:noFill/>
          </a:ln>
        </p:spPr>
        <p:txBody>
          <a:bodyPr lIns="0" tIns="0" rIns="0" bIns="0" anchorCtr="0"/>
          <a:lstStyle>
            <a:lvl1pPr lvl="0" rtl="0" hangingPunct="0">
              <a:buNone/>
              <a:tabLst/>
              <a:defRPr lang="fr-FR" sz="1400" kern="1200">
                <a:latin typeface="Liberation Serif" pitchFamily="18"/>
                <a:ea typeface="Tahoma" pitchFamily="2"/>
                <a:cs typeface="Tahoma" pitchFamily="2"/>
              </a:defRPr>
            </a:lvl1pPr>
          </a:lstStyle>
          <a:p>
            <a:pPr lvl="0"/>
            <a:endParaRPr lang="fr-FR"/>
          </a:p>
        </p:txBody>
      </p:sp>
      <p:sp>
        <p:nvSpPr>
          <p:cNvPr id="5" name="Espace réservé du pied de page 4"/>
          <p:cNvSpPr txBox="1">
            <a:spLocks noGrp="1"/>
          </p:cNvSpPr>
          <p:nvPr>
            <p:ph type="ftr" sz="quarter" idx="3"/>
          </p:nvPr>
        </p:nvSpPr>
        <p:spPr>
          <a:xfrm>
            <a:off x="3447360" y="6887160"/>
            <a:ext cx="3195000" cy="521280"/>
          </a:xfrm>
          <a:prstGeom prst="rect">
            <a:avLst/>
          </a:prstGeom>
          <a:noFill/>
          <a:ln>
            <a:noFill/>
          </a:ln>
        </p:spPr>
        <p:txBody>
          <a:bodyPr lIns="0" tIns="0" rIns="0" bIns="0" anchorCtr="0"/>
          <a:lstStyle>
            <a:lvl1pPr lvl="0" algn="ctr" rtl="0" hangingPunct="0">
              <a:buNone/>
              <a:tabLst/>
              <a:defRPr lang="fr-FR" sz="1400" kern="1200">
                <a:latin typeface="Liberation Serif" pitchFamily="18"/>
                <a:ea typeface="Tahoma" pitchFamily="2"/>
                <a:cs typeface="Tahoma" pitchFamily="2"/>
              </a:defRPr>
            </a:lvl1pPr>
          </a:lstStyle>
          <a:p>
            <a:pPr lvl="0"/>
            <a:endParaRPr lang="fr-FR"/>
          </a:p>
        </p:txBody>
      </p:sp>
      <p:sp>
        <p:nvSpPr>
          <p:cNvPr id="6" name="Espace réservé du numéro de diapositive 5"/>
          <p:cNvSpPr txBox="1">
            <a:spLocks noGrp="1"/>
          </p:cNvSpPr>
          <p:nvPr>
            <p:ph type="sldNum" sz="quarter" idx="4"/>
          </p:nvPr>
        </p:nvSpPr>
        <p:spPr>
          <a:xfrm>
            <a:off x="7227360" y="6887160"/>
            <a:ext cx="2348280" cy="521280"/>
          </a:xfrm>
          <a:prstGeom prst="rect">
            <a:avLst/>
          </a:prstGeom>
          <a:noFill/>
          <a:ln>
            <a:noFill/>
          </a:ln>
        </p:spPr>
        <p:txBody>
          <a:bodyPr lIns="0" tIns="0" rIns="0" bIns="0" anchorCtr="0"/>
          <a:lstStyle>
            <a:lvl1pPr lvl="0" algn="r" rtl="0" hangingPunct="0">
              <a:buNone/>
              <a:tabLst/>
              <a:defRPr lang="fr-FR" sz="1400" kern="1200">
                <a:latin typeface="Liberation Serif" pitchFamily="18"/>
                <a:ea typeface="Tahoma" pitchFamily="2"/>
                <a:cs typeface="Tahoma" pitchFamily="2"/>
              </a:defRPr>
            </a:lvl1pPr>
          </a:lstStyle>
          <a:p>
            <a:pPr lvl="0"/>
            <a:fld id="{51CE40F2-2417-44AA-A542-804AA86299A5}" type="slidenum">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ctr" rtl="0" hangingPunct="0">
        <a:tabLst/>
        <a:defRPr lang="fr-FR" sz="4400" b="0" i="0" u="none" strike="noStrike" kern="1200">
          <a:ln>
            <a:noFill/>
          </a:ln>
          <a:latin typeface="Liberation Sans" pitchFamily="18"/>
          <a:cs typeface="Mangal" pitchFamily="2"/>
        </a:defRPr>
      </a:lvl1pPr>
    </p:titleStyle>
    <p:bodyStyle>
      <a:lvl1pPr marL="0" marR="0" indent="0" rtl="0" hangingPunct="0">
        <a:spcBef>
          <a:spcPts val="0"/>
        </a:spcBef>
        <a:spcAft>
          <a:spcPts val="1414"/>
        </a:spcAft>
        <a:tabLst/>
        <a:defRPr lang="fr-FR" sz="3200" b="0" i="0" u="none" strike="noStrike" kern="1200">
          <a:ln>
            <a:noFill/>
          </a:ln>
          <a:latin typeface="Liberation Sans" pitchFamily="18"/>
          <a:cs typeface="Mangal" pitchFamily="2"/>
        </a:defRPr>
      </a:lvl1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itr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fr-FR"/>
              <a:t>Le Soleil</a:t>
            </a:r>
          </a:p>
        </p:txBody>
      </p:sp>
      <p:pic>
        <p:nvPicPr>
          <p:cNvPr id="3" name=""/>
          <p:cNvPicPr>
            <a:picLocks noChangeAspect="1"/>
          </p:cNvPicPr>
          <p:nvPr/>
        </p:nvPicPr>
        <p:blipFill>
          <a:blip r:embed="rId3">
            <a:lum/>
            <a:alphaModFix/>
          </a:blip>
          <a:srcRect/>
          <a:stretch>
            <a:fillRect/>
          </a:stretch>
        </p:blipFill>
        <p:spPr>
          <a:xfrm>
            <a:off x="2232000" y="1655999"/>
            <a:ext cx="5903999" cy="5112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Class="entr"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0" fill="hold"/>
                                        <p:tgtEl>
                                          <p:spTgt spid="3"/>
                                        </p:tgtEl>
                                        <p:attrNameLst>
                                          <p:attrName>ppt_x</p:attrName>
                                        </p:attrNameLst>
                                      </p:cBhvr>
                                      <p:tavLst>
                                        <p:tav tm="0">
                                          <p:val>
                                            <p:strVal val="#ppt_x"/>
                                          </p:val>
                                        </p:tav>
                                        <p:tav tm="100000">
                                          <p:val>
                                            <p:strVal val="#ppt_x"/>
                                          </p:val>
                                        </p:tav>
                                      </p:tavLst>
                                    </p:anim>
                                    <p:anim calcmode="lin" valueType="num">
                                      <p:cBhvr>
                                        <p:cTn id="13" dur="5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ZoneTexte 1"/>
          <p:cNvSpPr txBox="1"/>
          <p:nvPr/>
        </p:nvSpPr>
        <p:spPr>
          <a:xfrm>
            <a:off x="503999" y="1512000"/>
            <a:ext cx="9596160" cy="1973520"/>
          </a:xfrm>
          <a:prstGeom prst="rect">
            <a:avLst/>
          </a:prstGeom>
          <a:noFill/>
          <a:ln>
            <a:noFill/>
          </a:ln>
        </p:spPr>
        <p:txBody>
          <a:bodyPr vert="horz" wrap="none" lIns="0" tIns="0" rIns="0" bIns="0" compatLnSpc="0"/>
          <a:lstStyle/>
          <a:p>
            <a:pPr lvl="0" rtl="0" hangingPunct="0">
              <a:spcBef>
                <a:spcPts val="879"/>
              </a:spcBef>
              <a:spcAft>
                <a:spcPts val="879"/>
              </a:spcAft>
              <a:buNone/>
              <a:tabLst/>
            </a:pPr>
            <a:r>
              <a:rPr lang="fr-FR" sz="3200">
                <a:latin typeface="Liberation Serif" pitchFamily="18"/>
                <a:ea typeface="Tahoma" pitchFamily="2"/>
                <a:cs typeface="Tahoma" pitchFamily="2"/>
              </a:rPr>
              <a:t>Bien qu’il fallut attendre le XVIIe siècle pour que les astronomes s’en rendent finalement compte, le Soleil n’est pas un astre particulier de l’Univers, mais simplement une étoile comme les autres</a:t>
            </a:r>
            <a:r>
              <a:rPr lang="fr-FR" sz="4400">
                <a:latin typeface="Liberation Serif" pitchFamily="18"/>
                <a:ea typeface="Tahoma" pitchFamily="2"/>
                <a:cs typeface="Tahoma" pitchFamily="2"/>
              </a:rPr>
              <a:t>.</a:t>
            </a:r>
          </a:p>
        </p:txBody>
      </p:sp>
      <p:sp>
        <p:nvSpPr>
          <p:cNvPr id="3" name="ZoneTexte 2"/>
          <p:cNvSpPr txBox="1"/>
          <p:nvPr/>
        </p:nvSpPr>
        <p:spPr>
          <a:xfrm>
            <a:off x="2088000" y="503999"/>
            <a:ext cx="5184000" cy="48672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fr-FR" sz="2800" b="0" i="0" u="none" strike="noStrike" kern="1200">
                <a:ln>
                  <a:noFill/>
                </a:ln>
                <a:latin typeface="Liberation Sans" pitchFamily="18"/>
                <a:ea typeface="Lucida Sans Unicode" pitchFamily="2"/>
                <a:cs typeface="Mangal" pitchFamily="2"/>
              </a:rPr>
              <a:t>C' EST QUOI LE SOLEIL ????</a:t>
            </a:r>
          </a:p>
        </p:txBody>
      </p:sp>
      <p:pic>
        <p:nvPicPr>
          <p:cNvPr id="4" name=""/>
          <p:cNvPicPr>
            <a:picLocks noChangeAspect="1"/>
          </p:cNvPicPr>
          <p:nvPr/>
        </p:nvPicPr>
        <p:blipFill>
          <a:blip r:embed="rId3">
            <a:lum/>
            <a:alphaModFix/>
          </a:blip>
          <a:srcRect/>
          <a:stretch>
            <a:fillRect/>
          </a:stretch>
        </p:blipFill>
        <p:spPr>
          <a:xfrm>
            <a:off x="2520000" y="3485520"/>
            <a:ext cx="4680000" cy="395568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decel="500" fill="hold">
                                          <p:stCondLst>
                                            <p:cond delay="0"/>
                                          </p:stCondLst>
                                        </p:cTn>
                                        <p:tgtEl>
                                          <p:spTgt spid="2">
                                            <p:txEl>
                                              <p:pRg st="0" end="0"/>
                                            </p:txEl>
                                          </p:spTgt>
                                        </p:tgtEl>
                                        <p:attrNameLst>
                                          <p:attrName>r</p:attrName>
                                        </p:attrNameLst>
                                      </p:cBhvr>
                                      <p:tavLst>
                                        <p:tav tm="0">
                                          <p:val>
                                            <p:strVal val="-90"/>
                                          </p:val>
                                        </p:tav>
                                        <p:tav tm="100000">
                                          <p:val>
                                            <p:strVal val="0"/>
                                          </p:val>
                                        </p:tav>
                                      </p:tavLst>
                                    </p:anim>
                                    <p:anim calcmode="lin" valueType="num">
                                      <p:cBhvr>
                                        <p:cTn id="8" dur="500" decel="500" fill="hold">
                                          <p:stCondLst>
                                            <p:cond delay="0"/>
                                          </p:stCondLst>
                                        </p:cTn>
                                        <p:tgtEl>
                                          <p:spTgt spid="2">
                                            <p:txEl>
                                              <p:pRg st="0" end="0"/>
                                            </p:txEl>
                                          </p:spTgt>
                                        </p:tgtEl>
                                        <p:attrNameLst>
                                          <p:attrName>ppt_w</p:attrName>
                                        </p:attrNameLst>
                                      </p:cBhvr>
                                      <p:tavLst>
                                        <p:tav tm="0">
                                          <p:val>
                                            <p:strVal val="#ppt_w"/>
                                          </p:val>
                                        </p:tav>
                                        <p:tav tm="100000">
                                          <p:val>
                                            <p:strVal val="#ppt_w*.05"/>
                                          </p:val>
                                        </p:tav>
                                      </p:tavLst>
                                    </p:anim>
                                    <p:anim calcmode="lin" valueType="num">
                                      <p:cBhvr>
                                        <p:cTn id="9" dur="500" accel="500" fill="hold">
                                          <p:stCondLst>
                                            <p:cond delay="500"/>
                                          </p:stCondLst>
                                        </p:cTn>
                                        <p:tgtEl>
                                          <p:spTgt spid="2">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2">
                                            <p:txEl>
                                              <p:pRg st="0" end="0"/>
                                            </p:txEl>
                                          </p:spTgt>
                                        </p:tgtEl>
                                        <p:attrNameLst>
                                          <p:attrName>ppt_h</p:attrName>
                                        </p:attrNameLst>
                                      </p:cBhvr>
                                      <p:tavLst>
                                        <p:tav tm="0">
                                          <p:val>
                                            <p:strVal val="#ppt_h"/>
                                          </p:val>
                                        </p:tav>
                                        <p:tav tm="100000">
                                          <p:val>
                                            <p:strVal val="#ppt_h"/>
                                          </p:val>
                                        </p:tav>
                                      </p:tavLst>
                                    </p:anim>
                                    <p:anim calcmode="lin" valueType="num">
                                      <p:cBhvr>
                                        <p:cTn id="11" dur="500" decel="500" fill="hold">
                                          <p:stCondLst>
                                            <p:cond delay="0"/>
                                          </p:stCondLst>
                                        </p:cTn>
                                        <p:tgtEl>
                                          <p:spTgt spid="2">
                                            <p:txEl>
                                              <p:pRg st="0" end="0"/>
                                            </p:txEl>
                                          </p:spTgt>
                                        </p:tgtEl>
                                        <p:attrNameLst>
                                          <p:attrName>ppt_x</p:attrName>
                                        </p:attrNameLst>
                                      </p:cBhvr>
                                      <p:tavLst>
                                        <p:tav tm="0">
                                          <p:val>
                                            <p:strVal val="#ppt_x+.4"/>
                                          </p:val>
                                        </p:tav>
                                        <p:tav tm="100000">
                                          <p:val>
                                            <p:strVal val="#ppt_x"/>
                                          </p:val>
                                        </p:tav>
                                      </p:tavLst>
                                    </p:anim>
                                    <p:anim calcmode="lin" valueType="num">
                                      <p:cBhvr>
                                        <p:cTn id="12" dur="500" decel="500" fill="hold">
                                          <p:stCondLst>
                                            <p:cond delay="0"/>
                                          </p:stCondLst>
                                        </p:cTn>
                                        <p:tgtEl>
                                          <p:spTgt spid="2">
                                            <p:txEl>
                                              <p:pRg st="0" end="0"/>
                                            </p:txEl>
                                          </p:spTgt>
                                        </p:tgtEl>
                                        <p:attrNameLst>
                                          <p:attrName>ppt_y</p:attrName>
                                        </p:attrNameLst>
                                      </p:cBhvr>
                                      <p:tavLst>
                                        <p:tav tm="0">
                                          <p:val>
                                            <p:strVal val="#ppt_y-.2"/>
                                          </p:val>
                                        </p:tav>
                                        <p:tav tm="100000">
                                          <p:val>
                                            <p:strVal val="#ppt_y+.1"/>
                                          </p:val>
                                        </p:tav>
                                      </p:tavLst>
                                    </p:anim>
                                    <p:anim calcmode="lin" valueType="num">
                                      <p:cBhvr>
                                        <p:cTn id="13" dur="500" accel="500" fill="hold">
                                          <p:stCondLst>
                                            <p:cond delay="500"/>
                                          </p:stCondLst>
                                        </p:cTn>
                                        <p:tgtEl>
                                          <p:spTgt spid="2">
                                            <p:txEl>
                                              <p:pRg st="0" end="0"/>
                                            </p:txEl>
                                          </p:spTgt>
                                        </p:tgtEl>
                                        <p:attrNameLst>
                                          <p:attrName>ppt_y</p:attrName>
                                        </p:attrNameLst>
                                      </p:cBhvr>
                                      <p:tavLst>
                                        <p:tav tm="0">
                                          <p:val>
                                            <p:strVal val="#ppt_y+.1"/>
                                          </p:val>
                                        </p:tav>
                                        <p:tav tm="100000">
                                          <p:val>
                                            <p:strVal val="#ppt_y"/>
                                          </p:val>
                                        </p:tav>
                                      </p:tavLst>
                                    </p:anim>
                                    <p:animEffect transition="in" filter="fade">
                                      <p:cBhvr>
                                        <p:cTn id="14" dur="1000" decel="500">
                                          <p:stCondLst>
                                            <p:cond delay="0"/>
                                          </p:stCondLst>
                                        </p:cTn>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ZoneTexte 1"/>
          <p:cNvSpPr txBox="1"/>
          <p:nvPr/>
        </p:nvSpPr>
        <p:spPr>
          <a:xfrm>
            <a:off x="144000" y="1007999"/>
            <a:ext cx="10030320" cy="4332600"/>
          </a:xfrm>
          <a:prstGeom prst="rect">
            <a:avLst/>
          </a:prstGeom>
          <a:noFill/>
          <a:ln>
            <a:noFill/>
          </a:ln>
        </p:spPr>
        <p:txBody>
          <a:bodyPr vert="horz" wrap="none" lIns="90000" tIns="45000" rIns="90000" bIns="45000" anchorCtr="0" compatLnSpc="0"/>
          <a:lstStyle/>
          <a:p>
            <a:pPr marL="0" marR="0" lvl="2" indent="0" rtl="0" hangingPunct="0">
              <a:lnSpc>
                <a:spcPct val="100000"/>
              </a:lnSpc>
              <a:spcBef>
                <a:spcPts val="0"/>
              </a:spcBef>
              <a:spcAft>
                <a:spcPts val="0"/>
              </a:spcAft>
              <a:buSzPct val="45000"/>
              <a:buFont typeface="StarSymbol"/>
              <a:buChar char="●"/>
              <a:tabLst/>
            </a:pPr>
            <a:r>
              <a:rPr lang="fr-FR" sz="2000" b="0" i="0" u="none" strike="noStrike" kern="1200">
                <a:ln>
                  <a:noFill/>
                </a:ln>
                <a:latin typeface="Comic Sans MS" pitchFamily="66"/>
                <a:ea typeface="Lucida Sans Unicode" pitchFamily="2"/>
                <a:cs typeface="Mangal" pitchFamily="2"/>
              </a:rPr>
              <a:t>Une gigantesque boule de gaz</a:t>
            </a:r>
          </a:p>
          <a:p>
            <a:pPr marL="0" marR="0" lvl="0" indent="0" rtl="0" hangingPunct="0">
              <a:lnSpc>
                <a:spcPct val="100000"/>
              </a:lnSpc>
              <a:spcBef>
                <a:spcPts val="0"/>
              </a:spcBef>
              <a:spcAft>
                <a:spcPts val="0"/>
              </a:spcAft>
              <a:buNone/>
              <a:tabLst/>
            </a:pPr>
            <a:r>
              <a:rPr lang="fr-FR" sz="2000" b="0" i="0" u="none" strike="noStrike" kern="1200">
                <a:ln>
                  <a:noFill/>
                </a:ln>
                <a:latin typeface="Comic Sans MS" pitchFamily="66"/>
                <a:ea typeface="Lucida Sans Unicode" pitchFamily="2"/>
                <a:cs typeface="Mangal" pitchFamily="2"/>
              </a:rPr>
              <a:t>Le Soleil est un corps relativement simple, une gigantesque boule de gaz de 1,4 millions de kilomètres de diamètre, soit 110 fois la taille de la Terre. Sa masse est d’environ 2000 milliards de milliards de milliards de kilogrammes, soit 330 000 fois celle de la Terre. Environ 75 pour cent de cette masse est composée d’hydrogène, 25 pour cent d’hélium et le reste (0.1 pour cent) est constitué d’éléments plus lourds</a:t>
            </a:r>
          </a:p>
          <a:p>
            <a:pPr marL="0" marR="0" lvl="0" indent="0" rtl="0" hangingPunct="0">
              <a:lnSpc>
                <a:spcPct val="100000"/>
              </a:lnSpc>
              <a:spcBef>
                <a:spcPts val="0"/>
              </a:spcBef>
              <a:spcAft>
                <a:spcPts val="0"/>
              </a:spcAft>
              <a:buNone/>
              <a:tabLst/>
            </a:pPr>
            <a:r>
              <a:rPr lang="fr-FR" sz="2000" b="0" i="0" u="none" strike="noStrike" kern="1200">
                <a:ln>
                  <a:noFill/>
                </a:ln>
                <a:latin typeface="Comic Sans MS" pitchFamily="66"/>
                <a:ea typeface="Lucida Sans Unicode" pitchFamily="2"/>
                <a:cs typeface="Mangal" pitchFamily="2"/>
              </a:rPr>
              <a:t>L’intérieur du Soleil étant inaccessible à l’observation, il faut principalement recourir à la théorie pour décrire les phénomènes qui s’y produisent et déterminer sa structure interne.</a:t>
            </a:r>
            <a:br>
              <a:rPr lang="fr-FR" sz="2000" b="0" i="0" u="none" strike="noStrike" kern="1200">
                <a:ln>
                  <a:noFill/>
                </a:ln>
                <a:latin typeface="Comic Sans MS" pitchFamily="66"/>
                <a:ea typeface="Lucida Sans Unicode" pitchFamily="2"/>
                <a:cs typeface="Mangal" pitchFamily="2"/>
              </a:rPr>
            </a:br>
            <a:r>
              <a:rPr lang="fr-FR" sz="2000" b="0" i="0" u="none" strike="noStrike" kern="1200">
                <a:ln>
                  <a:noFill/>
                </a:ln>
                <a:latin typeface="Comic Sans MS" pitchFamily="66"/>
                <a:ea typeface="Lucida Sans Unicode" pitchFamily="2"/>
                <a:cs typeface="Mangal" pitchFamily="2"/>
              </a:rPr>
              <a:t>Cet intérieur est divisé en trois zones : le noyau, la zone radiative et la zone convective.</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bldLst>
      <p:bldP spid="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ZoneTexte 1"/>
          <p:cNvSpPr txBox="1"/>
          <p:nvPr/>
        </p:nvSpPr>
        <p:spPr>
          <a:xfrm>
            <a:off x="341640" y="333000"/>
            <a:ext cx="9450360" cy="2907000"/>
          </a:xfrm>
          <a:prstGeom prst="rect">
            <a:avLst/>
          </a:prstGeom>
          <a:noFill/>
          <a:ln>
            <a:noFill/>
          </a:ln>
        </p:spPr>
        <p:txBody>
          <a:bodyPr vert="horz" wrap="none" lIns="90000" tIns="45000" rIns="90000" bIns="45000" anchorCtr="0" compatLnSpc="0"/>
          <a:lstStyle/>
          <a:p>
            <a:pPr marL="0" marR="0" lvl="2" indent="0" rtl="0" hangingPunct="0">
              <a:lnSpc>
                <a:spcPct val="100000"/>
              </a:lnSpc>
              <a:spcBef>
                <a:spcPts val="0"/>
              </a:spcBef>
              <a:spcAft>
                <a:spcPts val="0"/>
              </a:spcAft>
              <a:buSzPct val="45000"/>
              <a:buFont typeface="StarSymbol"/>
              <a:buChar char="●"/>
              <a:tabLst/>
            </a:pPr>
            <a:r>
              <a:rPr lang="fr-FR" sz="2600" b="0" i="0" u="none" strike="noStrike" kern="1200">
                <a:ln>
                  <a:noFill/>
                </a:ln>
                <a:latin typeface="Liberation Sans" pitchFamily="18"/>
                <a:ea typeface="Lucida Sans Unicode" pitchFamily="2"/>
                <a:cs typeface="Mangal" pitchFamily="2"/>
              </a:rPr>
              <a:t>Histoire du Soleil</a:t>
            </a:r>
          </a:p>
          <a:p>
            <a:pPr marL="0" marR="0" lvl="0" indent="0" rtl="0" hangingPunct="0">
              <a:lnSpc>
                <a:spcPct val="100000"/>
              </a:lnSpc>
              <a:spcBef>
                <a:spcPts val="0"/>
              </a:spcBef>
              <a:spcAft>
                <a:spcPts val="0"/>
              </a:spcAft>
              <a:buNone/>
              <a:tabLst/>
            </a:pPr>
            <a:r>
              <a:rPr lang="fr-FR" sz="1800" b="0" i="0" u="none" strike="noStrike" kern="1200">
                <a:ln>
                  <a:noFill/>
                </a:ln>
                <a:latin typeface="Liberation Sans" pitchFamily="18"/>
                <a:ea typeface="Lucida Sans Unicode" pitchFamily="2"/>
                <a:cs typeface="Mangal" pitchFamily="2"/>
              </a:rPr>
              <a:t>Le Soleil est aujourd'hui vieux d'environ 4,6 milliards d'années. Il s'est formé par l'effondrement gravitationnel d'une nébuleuse sur elle-même.</a:t>
            </a:r>
          </a:p>
          <a:p>
            <a:pPr marL="0" marR="0" lvl="0" indent="0" rtl="0" hangingPunct="0">
              <a:lnSpc>
                <a:spcPct val="100000"/>
              </a:lnSpc>
              <a:spcBef>
                <a:spcPts val="0"/>
              </a:spcBef>
              <a:spcAft>
                <a:spcPts val="0"/>
              </a:spcAft>
              <a:buNone/>
              <a:tabLst/>
            </a:pPr>
            <a:r>
              <a:rPr lang="fr-FR" sz="1800" b="0" i="0" u="none" strike="noStrike" kern="1200">
                <a:ln>
                  <a:noFill/>
                </a:ln>
                <a:latin typeface="Liberation Sans" pitchFamily="18"/>
                <a:ea typeface="Lucida Sans Unicode" pitchFamily="2"/>
                <a:cs typeface="Mangal" pitchFamily="2"/>
              </a:rPr>
              <a:t>Il recèle assez d'hydrogène dans son noyau pour que la réaction nucléaire dure encore 7,6 milliards d’années Lorsque le Soleil aura épuisé ses réserves d'hydrogène, il changera de structure.</a:t>
            </a:r>
          </a:p>
          <a:p>
            <a:pPr marL="0" marR="0" lvl="0" indent="0" rtl="0" hangingPunct="0">
              <a:lnSpc>
                <a:spcPct val="100000"/>
              </a:lnSpc>
              <a:spcBef>
                <a:spcPts val="0"/>
              </a:spcBef>
              <a:spcAft>
                <a:spcPts val="0"/>
              </a:spcAft>
              <a:buNone/>
              <a:tabLst/>
            </a:pPr>
            <a:r>
              <a:rPr lang="fr-FR" sz="1800" b="0" i="0" u="none" strike="noStrike" kern="1200">
                <a:ln>
                  <a:noFill/>
                </a:ln>
                <a:latin typeface="Liberation Sans" pitchFamily="18"/>
                <a:ea typeface="Lucida Sans Unicode" pitchFamily="2"/>
                <a:cs typeface="Mangal" pitchFamily="2"/>
              </a:rPr>
              <a:t>Lorsqu'il aura 12 milliards d'années, sa surface externe s'étendra au-delà de l'orbite actuelle de la Terre ou davantage : il se transformera en une géante rouge, légèrement plus froide en surface qu'actuellement, mais 10 000 fois plus brillante en raison de sa taille gigantesque.</a:t>
            </a:r>
          </a:p>
        </p:txBody>
      </p:sp>
      <p:pic>
        <p:nvPicPr>
          <p:cNvPr id="3" name=""/>
          <p:cNvPicPr>
            <a:picLocks noChangeAspect="1"/>
          </p:cNvPicPr>
          <p:nvPr/>
        </p:nvPicPr>
        <p:blipFill>
          <a:blip r:embed="rId3">
            <a:lum/>
            <a:alphaModFix/>
          </a:blip>
          <a:srcRect/>
          <a:stretch>
            <a:fillRect/>
          </a:stretch>
        </p:blipFill>
        <p:spPr>
          <a:xfrm>
            <a:off x="2736000" y="3240000"/>
            <a:ext cx="5472000" cy="41040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pic>
        <p:nvPicPr>
          <p:cNvPr id="2" name=""/>
          <p:cNvPicPr>
            <a:picLocks noChangeAspect="1"/>
          </p:cNvPicPr>
          <p:nvPr/>
        </p:nvPicPr>
        <p:blipFill>
          <a:blip r:embed="rId3">
            <a:lum/>
            <a:alphaModFix/>
          </a:blip>
          <a:srcRect/>
          <a:stretch>
            <a:fillRect/>
          </a:stretch>
        </p:blipFill>
        <p:spPr>
          <a:xfrm>
            <a:off x="1470960" y="936000"/>
            <a:ext cx="7142400" cy="6419520"/>
          </a:xfrm>
          <a:prstGeom prst="rect">
            <a:avLst/>
          </a:prstGeom>
          <a:noFill/>
          <a:ln>
            <a:noFill/>
          </a:ln>
        </p:spPr>
      </p:pic>
      <p:sp>
        <p:nvSpPr>
          <p:cNvPr id="3" name="ZoneTexte 2"/>
          <p:cNvSpPr txBox="1"/>
          <p:nvPr/>
        </p:nvSpPr>
        <p:spPr>
          <a:xfrm>
            <a:off x="2376000" y="288000"/>
            <a:ext cx="4060800" cy="346320"/>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pPr>
            <a:r>
              <a:rPr lang="fr-FR" sz="1800" b="0" i="0" u="none" strike="noStrike" kern="1200">
                <a:ln>
                  <a:noFill/>
                </a:ln>
                <a:latin typeface="Liberation Sans" pitchFamily="18"/>
                <a:ea typeface="Lucida Sans Unicode" pitchFamily="2"/>
                <a:cs typeface="Mangal" pitchFamily="2"/>
              </a:rPr>
              <a:t>Le soleil peut parfois être en éruption :</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ZoneTexte 1"/>
          <p:cNvSpPr txBox="1"/>
          <p:nvPr/>
        </p:nvSpPr>
        <p:spPr>
          <a:xfrm>
            <a:off x="2664000" y="2160000"/>
            <a:ext cx="4392000" cy="1675799"/>
          </a:xfrm>
          <a:prstGeom prst="rect">
            <a:avLst/>
          </a:prstGeom>
          <a:noFill/>
          <a:ln>
            <a:noFill/>
          </a:ln>
        </p:spPr>
        <p:txBody>
          <a:bodyPr vert="horz" wrap="none" lIns="90000" tIns="45000" rIns="90000" bIns="45000" anchorCtr="0" compatLnSpc="0">
            <a:spAutoFit/>
          </a:bodyPr>
          <a:lstStyle/>
          <a:p>
            <a:pPr marL="0" marR="0" lvl="0" indent="0" rtl="0" hangingPunct="0">
              <a:lnSpc>
                <a:spcPct val="100000"/>
              </a:lnSpc>
              <a:spcBef>
                <a:spcPts val="0"/>
              </a:spcBef>
              <a:spcAft>
                <a:spcPts val="0"/>
              </a:spcAft>
              <a:buNone/>
              <a:tabLst/>
              <a:defRPr sz="2800"/>
            </a:pPr>
            <a:r>
              <a:rPr lang="fr-FR" sz="2800" b="0" i="0" u="none" strike="noStrike" kern="1200">
                <a:ln>
                  <a:noFill/>
                </a:ln>
                <a:latin typeface="Liberation Sans" pitchFamily="18"/>
                <a:ea typeface="Lucida Sans Unicode" pitchFamily="2"/>
                <a:cs typeface="Mangal" pitchFamily="2"/>
              </a:rPr>
              <a:t>CETTE DIAPO SUR LE SOLEIL VOUS A ETE PRESENTE PAR MATIAS CASAL</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Standar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277</Words>
  <Application>Microsoft Office PowerPoint</Application>
  <PresentationFormat>Affichage à l'écran (4:3)</PresentationFormat>
  <Paragraphs>12</Paragraphs>
  <Slides>6</Slides>
  <Notes>6</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Standard</vt:lpstr>
      <vt:lpstr>Le Soleil</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Soleil</dc:title>
  <cp:lastModifiedBy>MAURAS LAURENT</cp:lastModifiedBy>
  <cp:revision>5</cp:revision>
  <dcterms:created xsi:type="dcterms:W3CDTF">2015-03-19T10:57:13Z</dcterms:created>
  <dcterms:modified xsi:type="dcterms:W3CDTF">2015-05-04T10:52:08Z</dcterms:modified>
</cp:coreProperties>
</file>