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0080625" cy="7559675" type="screen4x3"/>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5" d="100"/>
          <a:sy n="35" d="100"/>
        </p:scale>
        <p:origin x="-738" y="-96"/>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defRPr sz="1400"/>
            </a:pPr>
            <a:endParaRPr lang="fr-FR" sz="1400" b="0" i="0" u="none" strike="noStrike" kern="1200">
              <a:ln>
                <a:noFill/>
              </a:ln>
              <a:latin typeface="Liberation Sans" pitchFamily="18"/>
              <a:ea typeface="Lucida Sans Unicode" pitchFamily="2"/>
              <a:cs typeface="Mangal" pitchFamily="2"/>
            </a:endParaRPr>
          </a:p>
        </p:txBody>
      </p:sp>
      <p:sp>
        <p:nvSpPr>
          <p:cNvPr id="3" name="Espace réservé de la date 2"/>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lstStyle/>
          <a:p>
            <a:pPr marL="0" marR="0" lvl="0" indent="0" algn="r" rtl="0" hangingPunct="0">
              <a:lnSpc>
                <a:spcPct val="100000"/>
              </a:lnSpc>
              <a:spcBef>
                <a:spcPts val="0"/>
              </a:spcBef>
              <a:spcAft>
                <a:spcPts val="0"/>
              </a:spcAft>
              <a:buNone/>
              <a:tabLst/>
              <a:defRPr sz="1400"/>
            </a:pPr>
            <a:endParaRPr lang="fr-FR" sz="1400" b="0" i="0" u="none" strike="noStrike" kern="1200">
              <a:ln>
                <a:noFill/>
              </a:ln>
              <a:latin typeface="Liberation Sans" pitchFamily="18"/>
              <a:ea typeface="Lucida Sans Unicode" pitchFamily="2"/>
              <a:cs typeface="Mangal" pitchFamily="2"/>
            </a:endParaRPr>
          </a:p>
        </p:txBody>
      </p:sp>
      <p:sp>
        <p:nvSpPr>
          <p:cNvPr id="4" name="Espace réservé du pied de page 3"/>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lstStyle/>
          <a:p>
            <a:pPr marL="0" marR="0" lvl="0" indent="0" rtl="0" hangingPunct="0">
              <a:lnSpc>
                <a:spcPct val="100000"/>
              </a:lnSpc>
              <a:spcBef>
                <a:spcPts val="0"/>
              </a:spcBef>
              <a:spcAft>
                <a:spcPts val="0"/>
              </a:spcAft>
              <a:buNone/>
              <a:tabLst/>
              <a:defRPr sz="1400"/>
            </a:pPr>
            <a:endParaRPr lang="fr-FR" sz="1400" b="0" i="0" u="none" strike="noStrike" kern="1200">
              <a:ln>
                <a:noFill/>
              </a:ln>
              <a:latin typeface="Liberation Sans" pitchFamily="18"/>
              <a:ea typeface="Lucida Sans Unicode" pitchFamily="2"/>
              <a:cs typeface="Mangal" pitchFamily="2"/>
            </a:endParaRPr>
          </a:p>
        </p:txBody>
      </p:sp>
      <p:sp>
        <p:nvSpPr>
          <p:cNvPr id="5" name="Espace réservé du numéro de diapositive 4"/>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lstStyle/>
          <a:p>
            <a:pPr marL="0" marR="0" lvl="0" indent="0" algn="r" rtl="0" hangingPunct="0">
              <a:lnSpc>
                <a:spcPct val="100000"/>
              </a:lnSpc>
              <a:spcBef>
                <a:spcPts val="0"/>
              </a:spcBef>
              <a:spcAft>
                <a:spcPts val="0"/>
              </a:spcAft>
              <a:buNone/>
              <a:tabLst/>
              <a:defRPr sz="1400"/>
            </a:pPr>
            <a:fld id="{5A7BB654-EDE3-4F74-A2EC-D0D93C5C5DF1}" type="slidenum">
              <a:t>‹N°›</a:t>
            </a:fld>
            <a:endParaRPr lang="fr-FR" sz="1400" b="0" i="0" u="none" strike="noStrike" kern="1200">
              <a:ln>
                <a:noFill/>
              </a:ln>
              <a:latin typeface="Liberation Sans" pitchFamily="18"/>
              <a:ea typeface="Lucida Sans Unicode" pitchFamily="2"/>
              <a:cs typeface="Mangal" pitchFamily="2"/>
            </a:endParaRPr>
          </a:p>
        </p:txBody>
      </p:sp>
    </p:spTree>
    <p:extLst>
      <p:ext uri="{BB962C8B-B14F-4D97-AF65-F5344CB8AC3E}">
        <p14:creationId xmlns:p14="http://schemas.microsoft.com/office/powerpoint/2010/main" val="3785523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Espace réservé des commentaires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fr-FR"/>
          </a:p>
        </p:txBody>
      </p:sp>
      <p:sp>
        <p:nvSpPr>
          <p:cNvPr id="4" name="Espace réservé de l'en-tête 3"/>
          <p:cNvSpPr txBox="1">
            <a:spLocks noGrp="1"/>
          </p:cNvSpPr>
          <p:nvPr>
            <p:ph type="hdr" sz="quarter"/>
          </p:nvPr>
        </p:nvSpPr>
        <p:spPr>
          <a:xfrm>
            <a:off x="0" y="0"/>
            <a:ext cx="3280680" cy="534240"/>
          </a:xfrm>
          <a:prstGeom prst="rect">
            <a:avLst/>
          </a:prstGeom>
          <a:noFill/>
          <a:ln>
            <a:noFill/>
          </a:ln>
        </p:spPr>
        <p:txBody>
          <a:bodyPr lIns="0" tIns="0" rIns="0" bIns="0" anchorCtr="0"/>
          <a:lstStyle>
            <a:lvl1pPr lvl="0" rtl="0" hangingPunct="0">
              <a:buNone/>
              <a:tabLst/>
              <a:defRPr lang="fr-FR" sz="1400" kern="1200">
                <a:latin typeface="Times New Roman" pitchFamily="18"/>
                <a:ea typeface="Lucida Sans Unicode" pitchFamily="2"/>
                <a:cs typeface="Tahoma" pitchFamily="2"/>
              </a:defRPr>
            </a:lvl1pPr>
          </a:lstStyle>
          <a:p>
            <a:pPr lvl="0"/>
            <a:endParaRPr lang="fr-FR"/>
          </a:p>
        </p:txBody>
      </p:sp>
      <p:sp>
        <p:nvSpPr>
          <p:cNvPr id="5" name="Espace réservé de la date 4"/>
          <p:cNvSpPr txBox="1">
            <a:spLocks noGrp="1"/>
          </p:cNvSpPr>
          <p:nvPr>
            <p:ph type="dt" idx="1"/>
          </p:nvPr>
        </p:nvSpPr>
        <p:spPr>
          <a:xfrm>
            <a:off x="4278960" y="0"/>
            <a:ext cx="3280680" cy="534240"/>
          </a:xfrm>
          <a:prstGeom prst="rect">
            <a:avLst/>
          </a:prstGeom>
          <a:noFill/>
          <a:ln>
            <a:noFill/>
          </a:ln>
        </p:spPr>
        <p:txBody>
          <a:bodyPr lIns="0" tIns="0" rIns="0" bIns="0" anchorCtr="0"/>
          <a:lstStyle>
            <a:lvl1pPr lvl="0" algn="r" rtl="0" hangingPunct="0">
              <a:buNone/>
              <a:tabLst/>
              <a:defRPr lang="fr-FR" sz="1400" kern="1200">
                <a:latin typeface="Times New Roman" pitchFamily="18"/>
                <a:ea typeface="Lucida Sans Unicode" pitchFamily="2"/>
                <a:cs typeface="Tahoma" pitchFamily="2"/>
              </a:defRPr>
            </a:lvl1pPr>
          </a:lstStyle>
          <a:p>
            <a:pPr lvl="0"/>
            <a:endParaRPr lang="fr-FR"/>
          </a:p>
        </p:txBody>
      </p:sp>
      <p:sp>
        <p:nvSpPr>
          <p:cNvPr id="6" name="Espace réservé du pied de page 5"/>
          <p:cNvSpPr txBox="1">
            <a:spLocks noGrp="1"/>
          </p:cNvSpPr>
          <p:nvPr>
            <p:ph type="ftr" sz="quarter" idx="4"/>
          </p:nvPr>
        </p:nvSpPr>
        <p:spPr>
          <a:xfrm>
            <a:off x="0" y="10157400"/>
            <a:ext cx="3280680" cy="534240"/>
          </a:xfrm>
          <a:prstGeom prst="rect">
            <a:avLst/>
          </a:prstGeom>
          <a:noFill/>
          <a:ln>
            <a:noFill/>
          </a:ln>
        </p:spPr>
        <p:txBody>
          <a:bodyPr lIns="0" tIns="0" rIns="0" bIns="0" anchor="b" anchorCtr="0"/>
          <a:lstStyle>
            <a:lvl1pPr lvl="0" rtl="0" hangingPunct="0">
              <a:buNone/>
              <a:tabLst/>
              <a:defRPr lang="fr-FR" sz="1400" kern="1200">
                <a:latin typeface="Times New Roman" pitchFamily="18"/>
                <a:ea typeface="Lucida Sans Unicode" pitchFamily="2"/>
                <a:cs typeface="Tahoma" pitchFamily="2"/>
              </a:defRPr>
            </a:lvl1pPr>
          </a:lstStyle>
          <a:p>
            <a:pPr lvl="0"/>
            <a:endParaRPr lang="fr-FR"/>
          </a:p>
        </p:txBody>
      </p:sp>
      <p:sp>
        <p:nvSpPr>
          <p:cNvPr id="7" name="Espace réservé du numéro de diapositive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lstStyle>
            <a:lvl1pPr lvl="0" algn="r" rtl="0" hangingPunct="0">
              <a:buNone/>
              <a:tabLst/>
              <a:defRPr lang="fr-FR" sz="1400" kern="1200">
                <a:latin typeface="Times New Roman" pitchFamily="18"/>
                <a:ea typeface="Lucida Sans Unicode" pitchFamily="2"/>
                <a:cs typeface="Tahoma" pitchFamily="2"/>
              </a:defRPr>
            </a:lvl1pPr>
          </a:lstStyle>
          <a:p>
            <a:pPr lvl="0"/>
            <a:fld id="{5E4C33BC-B107-412A-96B7-15560A20976B}" type="slidenum">
              <a:t>‹N°›</a:t>
            </a:fld>
            <a:endParaRPr lang="fr-FR"/>
          </a:p>
        </p:txBody>
      </p:sp>
    </p:spTree>
    <p:extLst>
      <p:ext uri="{BB962C8B-B14F-4D97-AF65-F5344CB8AC3E}">
        <p14:creationId xmlns:p14="http://schemas.microsoft.com/office/powerpoint/2010/main" val="76821768"/>
      </p:ext>
    </p:extLst>
  </p:cSld>
  <p:clrMap bg1="lt1" tx1="dk1" bg2="lt2" tx2="dk2" accent1="accent1" accent2="accent2" accent3="accent3" accent4="accent4" accent5="accent5" accent6="accent6" hlink="hlink" folHlink="folHlink"/>
  <p:notesStyle>
    <a:lvl1pPr marL="216000" marR="0" indent="0" rtl="0" hangingPunct="0">
      <a:tabLst/>
      <a:defRPr lang="fr-FR" sz="2000" b="0" i="0" u="none" strike="noStrike" kern="1200">
        <a:ln>
          <a:noFill/>
        </a:ln>
        <a:latin typeface="Liberation Sans" pitchFamily="18"/>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spAutoFit/>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spAutoFit/>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spAutoFit/>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spAutoFit/>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spAutoFit/>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spAutoFit/>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55650" y="2347913"/>
            <a:ext cx="8569325" cy="1620837"/>
          </a:xfrm>
        </p:spPr>
        <p:txBody>
          <a:bodyPr/>
          <a:lstStyle/>
          <a:p>
            <a:r>
              <a:rPr lang="fr-FR" smtClean="0"/>
              <a:t>Modifiez le style du titre</a:t>
            </a:r>
            <a:endParaRPr lang="fr-FR"/>
          </a:p>
        </p:txBody>
      </p:sp>
      <p:sp>
        <p:nvSpPr>
          <p:cNvPr id="3" name="Sous-titr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FCA8E1E4-7059-4935-BB5D-458274B9CA89}" type="slidenum">
              <a:t>‹N°›</a:t>
            </a:fld>
            <a:endParaRPr lang="fr-FR"/>
          </a:p>
        </p:txBody>
      </p:sp>
    </p:spTree>
    <p:extLst>
      <p:ext uri="{BB962C8B-B14F-4D97-AF65-F5344CB8AC3E}">
        <p14:creationId xmlns:p14="http://schemas.microsoft.com/office/powerpoint/2010/main" val="30053779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DD12CCD2-916A-4A6B-ADAC-02B2E5E1F4D8}" type="slidenum">
              <a:t>‹N°›</a:t>
            </a:fld>
            <a:endParaRPr lang="fr-FR"/>
          </a:p>
        </p:txBody>
      </p:sp>
    </p:spTree>
    <p:extLst>
      <p:ext uri="{BB962C8B-B14F-4D97-AF65-F5344CB8AC3E}">
        <p14:creationId xmlns:p14="http://schemas.microsoft.com/office/powerpoint/2010/main" val="1636689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308850" y="301625"/>
            <a:ext cx="226695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503238" y="301625"/>
            <a:ext cx="6653212"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A47A25B0-8A7E-49BF-9AC2-D083AD6F7E40}" type="slidenum">
              <a:t>‹N°›</a:t>
            </a:fld>
            <a:endParaRPr lang="fr-FR"/>
          </a:p>
        </p:txBody>
      </p:sp>
    </p:spTree>
    <p:extLst>
      <p:ext uri="{BB962C8B-B14F-4D97-AF65-F5344CB8AC3E}">
        <p14:creationId xmlns:p14="http://schemas.microsoft.com/office/powerpoint/2010/main" val="32488534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05D69462-D2EA-44C1-946B-64076EE51177}" type="slidenum">
              <a:t>‹N°›</a:t>
            </a:fld>
            <a:endParaRPr lang="fr-FR"/>
          </a:p>
        </p:txBody>
      </p:sp>
    </p:spTree>
    <p:extLst>
      <p:ext uri="{BB962C8B-B14F-4D97-AF65-F5344CB8AC3E}">
        <p14:creationId xmlns:p14="http://schemas.microsoft.com/office/powerpoint/2010/main" val="36872401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96925" y="4857750"/>
            <a:ext cx="8567738" cy="15017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275B6417-B548-4F96-B27E-31F59F578ABE}" type="slidenum">
              <a:t>‹N°›</a:t>
            </a:fld>
            <a:endParaRPr lang="fr-FR"/>
          </a:p>
        </p:txBody>
      </p:sp>
    </p:spTree>
    <p:extLst>
      <p:ext uri="{BB962C8B-B14F-4D97-AF65-F5344CB8AC3E}">
        <p14:creationId xmlns:p14="http://schemas.microsoft.com/office/powerpoint/2010/main" val="20752329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503238" y="1768475"/>
            <a:ext cx="445928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14925" y="1768475"/>
            <a:ext cx="44608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pPr lvl="0"/>
            <a:endParaRPr lang="fr-FR"/>
          </a:p>
        </p:txBody>
      </p:sp>
      <p:sp>
        <p:nvSpPr>
          <p:cNvPr id="6" name="Espace réservé du pied de page 5"/>
          <p:cNvSpPr>
            <a:spLocks noGrp="1"/>
          </p:cNvSpPr>
          <p:nvPr>
            <p:ph type="ftr" sz="quarter" idx="11"/>
          </p:nvPr>
        </p:nvSpPr>
        <p:spPr/>
        <p:txBody>
          <a:bodyPr/>
          <a:lstStyle/>
          <a:p>
            <a:pPr lvl="0"/>
            <a:endParaRPr lang="fr-FR"/>
          </a:p>
        </p:txBody>
      </p:sp>
      <p:sp>
        <p:nvSpPr>
          <p:cNvPr id="7" name="Espace réservé du numéro de diapositive 6"/>
          <p:cNvSpPr>
            <a:spLocks noGrp="1"/>
          </p:cNvSpPr>
          <p:nvPr>
            <p:ph type="sldNum" sz="quarter" idx="12"/>
          </p:nvPr>
        </p:nvSpPr>
        <p:spPr/>
        <p:txBody>
          <a:bodyPr/>
          <a:lstStyle/>
          <a:p>
            <a:pPr lvl="0"/>
            <a:fld id="{46DCB89C-45F7-4342-8971-50DECBEAC2C5}" type="slidenum">
              <a:t>‹N°›</a:t>
            </a:fld>
            <a:endParaRPr lang="fr-FR"/>
          </a:p>
        </p:txBody>
      </p:sp>
    </p:spTree>
    <p:extLst>
      <p:ext uri="{BB962C8B-B14F-4D97-AF65-F5344CB8AC3E}">
        <p14:creationId xmlns:p14="http://schemas.microsoft.com/office/powerpoint/2010/main" val="19120963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4825" y="303213"/>
            <a:ext cx="9072563" cy="1258887"/>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pPr lvl="0"/>
            <a:endParaRPr lang="fr-FR"/>
          </a:p>
        </p:txBody>
      </p:sp>
      <p:sp>
        <p:nvSpPr>
          <p:cNvPr id="8" name="Espace réservé du pied de page 7"/>
          <p:cNvSpPr>
            <a:spLocks noGrp="1"/>
          </p:cNvSpPr>
          <p:nvPr>
            <p:ph type="ftr" sz="quarter" idx="11"/>
          </p:nvPr>
        </p:nvSpPr>
        <p:spPr/>
        <p:txBody>
          <a:bodyPr/>
          <a:lstStyle/>
          <a:p>
            <a:pPr lvl="0"/>
            <a:endParaRPr lang="fr-FR"/>
          </a:p>
        </p:txBody>
      </p:sp>
      <p:sp>
        <p:nvSpPr>
          <p:cNvPr id="9" name="Espace réservé du numéro de diapositive 8"/>
          <p:cNvSpPr>
            <a:spLocks noGrp="1"/>
          </p:cNvSpPr>
          <p:nvPr>
            <p:ph type="sldNum" sz="quarter" idx="12"/>
          </p:nvPr>
        </p:nvSpPr>
        <p:spPr/>
        <p:txBody>
          <a:bodyPr/>
          <a:lstStyle/>
          <a:p>
            <a:pPr lvl="0"/>
            <a:fld id="{733F5759-29A5-4C31-B5D1-AEBBFD6A172D}" type="slidenum">
              <a:t>‹N°›</a:t>
            </a:fld>
            <a:endParaRPr lang="fr-FR"/>
          </a:p>
        </p:txBody>
      </p:sp>
    </p:spTree>
    <p:extLst>
      <p:ext uri="{BB962C8B-B14F-4D97-AF65-F5344CB8AC3E}">
        <p14:creationId xmlns:p14="http://schemas.microsoft.com/office/powerpoint/2010/main" val="31785882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pPr lvl="0"/>
            <a:endParaRPr lang="fr-FR"/>
          </a:p>
        </p:txBody>
      </p:sp>
      <p:sp>
        <p:nvSpPr>
          <p:cNvPr id="4" name="Espace réservé du pied de page 3"/>
          <p:cNvSpPr>
            <a:spLocks noGrp="1"/>
          </p:cNvSpPr>
          <p:nvPr>
            <p:ph type="ftr" sz="quarter" idx="11"/>
          </p:nvPr>
        </p:nvSpPr>
        <p:spPr/>
        <p:txBody>
          <a:bodyPr/>
          <a:lstStyle/>
          <a:p>
            <a:pPr lvl="0"/>
            <a:endParaRPr lang="fr-FR"/>
          </a:p>
        </p:txBody>
      </p:sp>
      <p:sp>
        <p:nvSpPr>
          <p:cNvPr id="5" name="Espace réservé du numéro de diapositive 4"/>
          <p:cNvSpPr>
            <a:spLocks noGrp="1"/>
          </p:cNvSpPr>
          <p:nvPr>
            <p:ph type="sldNum" sz="quarter" idx="12"/>
          </p:nvPr>
        </p:nvSpPr>
        <p:spPr/>
        <p:txBody>
          <a:bodyPr/>
          <a:lstStyle/>
          <a:p>
            <a:pPr lvl="0"/>
            <a:fld id="{82EFA141-C659-4E30-B38C-8C49B99096C5}" type="slidenum">
              <a:t>‹N°›</a:t>
            </a:fld>
            <a:endParaRPr lang="fr-FR"/>
          </a:p>
        </p:txBody>
      </p:sp>
    </p:spTree>
    <p:extLst>
      <p:ext uri="{BB962C8B-B14F-4D97-AF65-F5344CB8AC3E}">
        <p14:creationId xmlns:p14="http://schemas.microsoft.com/office/powerpoint/2010/main" val="24287347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lvl="0"/>
            <a:endParaRPr lang="fr-FR"/>
          </a:p>
        </p:txBody>
      </p:sp>
      <p:sp>
        <p:nvSpPr>
          <p:cNvPr id="3" name="Espace réservé du pied de page 2"/>
          <p:cNvSpPr>
            <a:spLocks noGrp="1"/>
          </p:cNvSpPr>
          <p:nvPr>
            <p:ph type="ftr" sz="quarter" idx="11"/>
          </p:nvPr>
        </p:nvSpPr>
        <p:spPr/>
        <p:txBody>
          <a:bodyPr/>
          <a:lstStyle/>
          <a:p>
            <a:pPr lvl="0"/>
            <a:endParaRPr lang="fr-FR"/>
          </a:p>
        </p:txBody>
      </p:sp>
      <p:sp>
        <p:nvSpPr>
          <p:cNvPr id="4" name="Espace réservé du numéro de diapositive 3"/>
          <p:cNvSpPr>
            <a:spLocks noGrp="1"/>
          </p:cNvSpPr>
          <p:nvPr>
            <p:ph type="sldNum" sz="quarter" idx="12"/>
          </p:nvPr>
        </p:nvSpPr>
        <p:spPr/>
        <p:txBody>
          <a:bodyPr/>
          <a:lstStyle/>
          <a:p>
            <a:pPr lvl="0"/>
            <a:fld id="{798FD773-F72E-4641-A936-7450E4101EEB}" type="slidenum">
              <a:t>‹N°›</a:t>
            </a:fld>
            <a:endParaRPr lang="fr-FR"/>
          </a:p>
        </p:txBody>
      </p:sp>
    </p:spTree>
    <p:extLst>
      <p:ext uri="{BB962C8B-B14F-4D97-AF65-F5344CB8AC3E}">
        <p14:creationId xmlns:p14="http://schemas.microsoft.com/office/powerpoint/2010/main" val="33352424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04825" y="301625"/>
            <a:ext cx="3316288" cy="1279525"/>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lvl="0"/>
            <a:endParaRPr lang="fr-FR"/>
          </a:p>
        </p:txBody>
      </p:sp>
      <p:sp>
        <p:nvSpPr>
          <p:cNvPr id="6" name="Espace réservé du pied de page 5"/>
          <p:cNvSpPr>
            <a:spLocks noGrp="1"/>
          </p:cNvSpPr>
          <p:nvPr>
            <p:ph type="ftr" sz="quarter" idx="11"/>
          </p:nvPr>
        </p:nvSpPr>
        <p:spPr/>
        <p:txBody>
          <a:bodyPr/>
          <a:lstStyle/>
          <a:p>
            <a:pPr lvl="0"/>
            <a:endParaRPr lang="fr-FR"/>
          </a:p>
        </p:txBody>
      </p:sp>
      <p:sp>
        <p:nvSpPr>
          <p:cNvPr id="7" name="Espace réservé du numéro de diapositive 6"/>
          <p:cNvSpPr>
            <a:spLocks noGrp="1"/>
          </p:cNvSpPr>
          <p:nvPr>
            <p:ph type="sldNum" sz="quarter" idx="12"/>
          </p:nvPr>
        </p:nvSpPr>
        <p:spPr/>
        <p:txBody>
          <a:bodyPr/>
          <a:lstStyle/>
          <a:p>
            <a:pPr lvl="0"/>
            <a:fld id="{93D94708-5D7C-44F0-B1C9-94CB1A94647D}" type="slidenum">
              <a:t>‹N°›</a:t>
            </a:fld>
            <a:endParaRPr lang="fr-FR"/>
          </a:p>
        </p:txBody>
      </p:sp>
    </p:spTree>
    <p:extLst>
      <p:ext uri="{BB962C8B-B14F-4D97-AF65-F5344CB8AC3E}">
        <p14:creationId xmlns:p14="http://schemas.microsoft.com/office/powerpoint/2010/main" val="28504283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76438" y="5291138"/>
            <a:ext cx="6048375" cy="625475"/>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lvl="0"/>
            <a:endParaRPr lang="fr-FR"/>
          </a:p>
        </p:txBody>
      </p:sp>
      <p:sp>
        <p:nvSpPr>
          <p:cNvPr id="6" name="Espace réservé du pied de page 5"/>
          <p:cNvSpPr>
            <a:spLocks noGrp="1"/>
          </p:cNvSpPr>
          <p:nvPr>
            <p:ph type="ftr" sz="quarter" idx="11"/>
          </p:nvPr>
        </p:nvSpPr>
        <p:spPr/>
        <p:txBody>
          <a:bodyPr/>
          <a:lstStyle/>
          <a:p>
            <a:pPr lvl="0"/>
            <a:endParaRPr lang="fr-FR"/>
          </a:p>
        </p:txBody>
      </p:sp>
      <p:sp>
        <p:nvSpPr>
          <p:cNvPr id="7" name="Espace réservé du numéro de diapositive 6"/>
          <p:cNvSpPr>
            <a:spLocks noGrp="1"/>
          </p:cNvSpPr>
          <p:nvPr>
            <p:ph type="sldNum" sz="quarter" idx="12"/>
          </p:nvPr>
        </p:nvSpPr>
        <p:spPr/>
        <p:txBody>
          <a:bodyPr/>
          <a:lstStyle/>
          <a:p>
            <a:pPr lvl="0"/>
            <a:fld id="{B6BCC37D-34DA-45F5-8369-EB0EAB79E881}" type="slidenum">
              <a:t>‹N°›</a:t>
            </a:fld>
            <a:endParaRPr lang="fr-FR"/>
          </a:p>
        </p:txBody>
      </p:sp>
    </p:spTree>
    <p:extLst>
      <p:ext uri="{BB962C8B-B14F-4D97-AF65-F5344CB8AC3E}">
        <p14:creationId xmlns:p14="http://schemas.microsoft.com/office/powerpoint/2010/main" val="11812272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Espace réservé du titre 1"/>
          <p:cNvSpPr txBox="1">
            <a:spLocks noGrp="1"/>
          </p:cNvSpPr>
          <p:nvPr>
            <p:ph type="title"/>
          </p:nvPr>
        </p:nvSpPr>
        <p:spPr>
          <a:xfrm>
            <a:off x="503999" y="301320"/>
            <a:ext cx="9071640" cy="126216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fr-FR"/>
          </a:p>
        </p:txBody>
      </p:sp>
      <p:sp>
        <p:nvSpPr>
          <p:cNvPr id="3" name="Espace réservé du texte 2"/>
          <p:cNvSpPr txBox="1">
            <a:spLocks noGrp="1"/>
          </p:cNvSpPr>
          <p:nvPr>
            <p:ph type="body" idx="1"/>
          </p:nvPr>
        </p:nvSpPr>
        <p:spPr>
          <a:xfrm>
            <a:off x="503999" y="1769040"/>
            <a:ext cx="9071640" cy="4384440"/>
          </a:xfrm>
          <a:prstGeom prst="rect">
            <a:avLst/>
          </a:prstGeom>
          <a:noFill/>
          <a:ln>
            <a:noFill/>
          </a:ln>
        </p:spPr>
        <p:txBody>
          <a:bodyPr lIns="0" tIns="0" rIns="0" bIns="0"/>
          <a:lstStyle>
            <a:defPPr marL="432000" marR="0" lvl="0" indent="-324000">
              <a:spcBef>
                <a:spcPts val="0"/>
              </a:spcBef>
              <a:spcAft>
                <a:spcPts val="1414"/>
              </a:spcAft>
              <a:buSzPct val="45000"/>
              <a:buFont typeface="StarSymbol"/>
              <a:buNone/>
              <a:defRPr lang="fr-FR" sz="3200" b="0" i="0" u="none" strike="noStrike" kern="1200">
                <a:ln>
                  <a:noFill/>
                </a:ln>
                <a:latin typeface="Liberation Sans" pitchFamily="18"/>
                <a:ea typeface="Lucida Sans Unicode" pitchFamily="2"/>
                <a:cs typeface="Mangal" pitchFamily="2"/>
              </a:defRPr>
            </a:defPPr>
            <a:lvl1pPr marL="432000" marR="0" lvl="0" indent="-324000">
              <a:spcBef>
                <a:spcPts val="0"/>
              </a:spcBef>
              <a:spcAft>
                <a:spcPts val="1414"/>
              </a:spcAft>
              <a:buSzPct val="45000"/>
              <a:buFont typeface="StarSymbol"/>
              <a:buChar char="●"/>
              <a:defRPr lang="fr-FR" sz="3200" b="0" i="0" u="none" strike="noStrike" kern="1200">
                <a:ln>
                  <a:noFill/>
                </a:ln>
                <a:latin typeface="Liberation Sans" pitchFamily="18"/>
                <a:ea typeface="Lucida Sans Unicode" pitchFamily="2"/>
                <a:cs typeface="Mangal" pitchFamily="2"/>
              </a:defRPr>
            </a:lvl1pPr>
            <a:lvl2pPr marL="864000" marR="0" lvl="1" indent="-324000">
              <a:spcBef>
                <a:spcPts val="0"/>
              </a:spcBef>
              <a:spcAft>
                <a:spcPts val="1134"/>
              </a:spcAft>
              <a:buSzPct val="75000"/>
              <a:buFont typeface="StarSymbol"/>
              <a:buChar char="–"/>
              <a:defRPr lang="fr-FR" sz="2800" b="0" i="0" u="none" strike="noStrike" kern="1200">
                <a:ln>
                  <a:noFill/>
                </a:ln>
                <a:latin typeface="Liberation Sans" pitchFamily="18"/>
                <a:ea typeface="Lucida Sans Unicode" pitchFamily="2"/>
                <a:cs typeface="Mangal" pitchFamily="2"/>
              </a:defRPr>
            </a:lvl2pPr>
            <a:lvl3pPr marL="1295999" marR="0" lvl="2" indent="-288000">
              <a:spcBef>
                <a:spcPts val="0"/>
              </a:spcBef>
              <a:spcAft>
                <a:spcPts val="850"/>
              </a:spcAft>
              <a:buSzPct val="45000"/>
              <a:buFont typeface="StarSymbol"/>
              <a:buChar char="●"/>
              <a:defRPr lang="fr-FR" sz="2400" b="0" i="0" u="none" strike="noStrike" kern="1200">
                <a:ln>
                  <a:noFill/>
                </a:ln>
                <a:latin typeface="Liberation Sans" pitchFamily="18"/>
                <a:ea typeface="Lucida Sans Unicode" pitchFamily="2"/>
                <a:cs typeface="Mangal" pitchFamily="2"/>
              </a:defRPr>
            </a:lvl3pPr>
            <a:lvl4pPr marL="1728000" marR="0" lvl="3" indent="-216000">
              <a:spcBef>
                <a:spcPts val="0"/>
              </a:spcBef>
              <a:spcAft>
                <a:spcPts val="567"/>
              </a:spcAft>
              <a:buSzPct val="75000"/>
              <a:buFont typeface="StarSymbol"/>
              <a:buChar char="–"/>
              <a:defRPr lang="fr-FR" sz="2000" b="0" i="0" u="none" strike="noStrike" kern="1200">
                <a:ln>
                  <a:noFill/>
                </a:ln>
                <a:latin typeface="Liberation Sans" pitchFamily="18"/>
                <a:ea typeface="Lucida Sans Unicode" pitchFamily="2"/>
                <a:cs typeface="Mangal" pitchFamily="2"/>
              </a:defRPr>
            </a:lvl4pPr>
            <a:lvl5pPr marL="2160000" marR="0" lvl="4"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5pPr>
            <a:lvl6pPr marL="2592000" marR="0" lvl="5"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6pPr>
            <a:lvl7pPr marL="3024000" marR="0" lvl="6"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7pPr>
            <a:lvl8pPr marL="3456000" marR="0" lvl="7"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8pPr>
            <a:lvl9pPr marL="3887999" marR="0" lvl="8"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txBox="1">
            <a:spLocks noGrp="1"/>
          </p:cNvSpPr>
          <p:nvPr>
            <p:ph type="dt" sz="half" idx="2"/>
          </p:nvPr>
        </p:nvSpPr>
        <p:spPr>
          <a:xfrm>
            <a:off x="503999" y="6887160"/>
            <a:ext cx="2348280" cy="521280"/>
          </a:xfrm>
          <a:prstGeom prst="rect">
            <a:avLst/>
          </a:prstGeom>
          <a:noFill/>
          <a:ln>
            <a:noFill/>
          </a:ln>
        </p:spPr>
        <p:txBody>
          <a:bodyPr lIns="0" tIns="0" rIns="0" bIns="0" anchorCtr="0"/>
          <a:lstStyle>
            <a:lvl1pPr lvl="0" rtl="0" hangingPunct="0">
              <a:buNone/>
              <a:tabLst/>
              <a:defRPr lang="fr-FR" sz="1400" kern="1200">
                <a:latin typeface="Times New Roman" pitchFamily="18"/>
                <a:ea typeface="Lucida Sans Unicode" pitchFamily="2"/>
                <a:cs typeface="Tahoma" pitchFamily="2"/>
              </a:defRPr>
            </a:lvl1pPr>
          </a:lstStyle>
          <a:p>
            <a:pPr lvl="0"/>
            <a:endParaRPr lang="fr-FR"/>
          </a:p>
        </p:txBody>
      </p:sp>
      <p:sp>
        <p:nvSpPr>
          <p:cNvPr id="5" name="Espace réservé du pied de page 4"/>
          <p:cNvSpPr txBox="1">
            <a:spLocks noGrp="1"/>
          </p:cNvSpPr>
          <p:nvPr>
            <p:ph type="ftr" sz="quarter" idx="3"/>
          </p:nvPr>
        </p:nvSpPr>
        <p:spPr>
          <a:xfrm>
            <a:off x="3447360" y="6887160"/>
            <a:ext cx="3195000" cy="521280"/>
          </a:xfrm>
          <a:prstGeom prst="rect">
            <a:avLst/>
          </a:prstGeom>
          <a:noFill/>
          <a:ln>
            <a:noFill/>
          </a:ln>
        </p:spPr>
        <p:txBody>
          <a:bodyPr lIns="0" tIns="0" rIns="0" bIns="0" anchorCtr="0"/>
          <a:lstStyle>
            <a:lvl1pPr lvl="0" algn="ctr" rtl="0" hangingPunct="0">
              <a:buNone/>
              <a:tabLst/>
              <a:defRPr lang="fr-FR" sz="1400" kern="1200">
                <a:latin typeface="Times New Roman" pitchFamily="18"/>
                <a:ea typeface="Lucida Sans Unicode" pitchFamily="2"/>
                <a:cs typeface="Tahoma" pitchFamily="2"/>
              </a:defRPr>
            </a:lvl1pPr>
          </a:lstStyle>
          <a:p>
            <a:pPr lvl="0"/>
            <a:endParaRPr lang="fr-FR"/>
          </a:p>
        </p:txBody>
      </p:sp>
      <p:sp>
        <p:nvSpPr>
          <p:cNvPr id="6" name="Espace réservé du numéro de diapositive 5"/>
          <p:cNvSpPr txBox="1">
            <a:spLocks noGrp="1"/>
          </p:cNvSpPr>
          <p:nvPr>
            <p:ph type="sldNum" sz="quarter" idx="4"/>
          </p:nvPr>
        </p:nvSpPr>
        <p:spPr>
          <a:xfrm>
            <a:off x="7227360" y="6887160"/>
            <a:ext cx="2348280" cy="521280"/>
          </a:xfrm>
          <a:prstGeom prst="rect">
            <a:avLst/>
          </a:prstGeom>
          <a:noFill/>
          <a:ln>
            <a:noFill/>
          </a:ln>
        </p:spPr>
        <p:txBody>
          <a:bodyPr lIns="0" tIns="0" rIns="0" bIns="0" anchorCtr="0"/>
          <a:lstStyle>
            <a:lvl1pPr lvl="0" algn="r" rtl="0" hangingPunct="0">
              <a:buNone/>
              <a:tabLst/>
              <a:defRPr lang="fr-FR" sz="1400" kern="1200">
                <a:latin typeface="Times New Roman" pitchFamily="18"/>
                <a:ea typeface="Lucida Sans Unicode" pitchFamily="2"/>
                <a:cs typeface="Tahoma" pitchFamily="2"/>
              </a:defRPr>
            </a:lvl1pPr>
          </a:lstStyle>
          <a:p>
            <a:pPr lvl="0"/>
            <a:fld id="{26AACBFD-11C8-4622-9A15-264F6A2234F8}"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ctr" rtl="0" hangingPunct="0">
        <a:tabLst/>
        <a:defRPr lang="fr-FR" sz="4400" b="0" i="0" u="none" strike="noStrike" kern="1200">
          <a:ln>
            <a:noFill/>
          </a:ln>
          <a:latin typeface="Liberation Sans" pitchFamily="18"/>
          <a:cs typeface="Mangal" pitchFamily="2"/>
        </a:defRPr>
      </a:lvl1pPr>
    </p:titleStyle>
    <p:bodyStyle>
      <a:lvl1pPr marL="0" marR="0" indent="0" rtl="0" hangingPunct="0">
        <a:spcBef>
          <a:spcPts val="0"/>
        </a:spcBef>
        <a:spcAft>
          <a:spcPts val="1414"/>
        </a:spcAft>
        <a:tabLst/>
        <a:defRPr lang="fr-FR" sz="3200" b="0" i="0" u="none" strike="noStrike" kern="1200">
          <a:ln>
            <a:noFill/>
          </a:ln>
          <a:latin typeface="Liberation Sans" pitchFamily="18"/>
          <a:cs typeface="Mangal" pitchFamily="2"/>
        </a:defRPr>
      </a:lvl1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bigbrowser.blog.lemonde.fr/2012/12/06/dark-side-la-nasa-devoile-des-cliches-de-la-terre-illuminee-dans-la-nui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rue89.nouvelobs.com/zapnet/2012/12/07/waouh-la-terre-vue-du-ciel-la-nuit-237630"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pic>
        <p:nvPicPr>
          <p:cNvPr id="2" name=""/>
          <p:cNvPicPr>
            <a:picLocks noChangeAspect="1"/>
          </p:cNvPicPr>
          <p:nvPr/>
        </p:nvPicPr>
        <p:blipFill>
          <a:blip r:embed="rId3">
            <a:lum/>
            <a:alphaModFix/>
          </a:blip>
          <a:srcRect/>
          <a:stretch>
            <a:fillRect/>
          </a:stretch>
        </p:blipFill>
        <p:spPr>
          <a:xfrm>
            <a:off x="576000" y="1872000"/>
            <a:ext cx="8502840" cy="4920480"/>
          </a:xfrm>
          <a:prstGeom prst="rect">
            <a:avLst/>
          </a:prstGeom>
          <a:noFill/>
          <a:ln>
            <a:noFill/>
          </a:ln>
        </p:spPr>
      </p:pic>
      <p:sp>
        <p:nvSpPr>
          <p:cNvPr id="3" name="ZoneTexte 2"/>
          <p:cNvSpPr txBox="1"/>
          <p:nvPr/>
        </p:nvSpPr>
        <p:spPr>
          <a:xfrm>
            <a:off x="1224000" y="503999"/>
            <a:ext cx="7776000" cy="92699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fr-FR" sz="5400" b="0" i="0" u="none" strike="noStrike" kern="1200">
                <a:ln>
                  <a:noFill/>
                </a:ln>
                <a:solidFill>
                  <a:srgbClr val="FF6600"/>
                </a:solidFill>
                <a:latin typeface="Impact" pitchFamily="34"/>
                <a:ea typeface="Lucida Sans Unicode" pitchFamily="2"/>
                <a:cs typeface="Mangal" pitchFamily="2"/>
              </a:rPr>
              <a:t>Le Monde vu du ciel la nuit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pic>
        <p:nvPicPr>
          <p:cNvPr id="2" name=""/>
          <p:cNvPicPr>
            <a:picLocks noChangeAspect="1"/>
          </p:cNvPicPr>
          <p:nvPr/>
        </p:nvPicPr>
        <p:blipFill>
          <a:blip r:embed="rId3">
            <a:lum/>
            <a:alphaModFix/>
          </a:blip>
          <a:srcRect/>
          <a:stretch>
            <a:fillRect/>
          </a:stretch>
        </p:blipFill>
        <p:spPr>
          <a:xfrm>
            <a:off x="288000" y="936000"/>
            <a:ext cx="9288000" cy="2664000"/>
          </a:xfrm>
          <a:prstGeom prst="rect">
            <a:avLst/>
          </a:prstGeom>
          <a:noFill/>
          <a:ln>
            <a:noFill/>
          </a:ln>
        </p:spPr>
      </p:pic>
      <p:sp>
        <p:nvSpPr>
          <p:cNvPr id="3" name="ZoneTexte 2"/>
          <p:cNvSpPr txBox="1"/>
          <p:nvPr/>
        </p:nvSpPr>
        <p:spPr>
          <a:xfrm>
            <a:off x="503999" y="288000"/>
            <a:ext cx="9000000" cy="4302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2400"/>
            </a:pPr>
            <a:r>
              <a:rPr lang="fr-FR" sz="2400" b="0" i="0" u="none" strike="noStrike" kern="1200">
                <a:ln>
                  <a:noFill/>
                </a:ln>
                <a:latin typeface="Liberation Sans" pitchFamily="18"/>
                <a:ea typeface="Lucida Sans Unicode" pitchFamily="2"/>
                <a:cs typeface="Mangal" pitchFamily="2"/>
              </a:rPr>
              <a:t>SUR CETTE IMAGE VOUS POUVEZ VOIR NEW YORK LA</a:t>
            </a:r>
          </a:p>
        </p:txBody>
      </p:sp>
      <p:sp>
        <p:nvSpPr>
          <p:cNvPr id="4" name="ZoneTexte 3"/>
          <p:cNvSpPr txBox="1"/>
          <p:nvPr/>
        </p:nvSpPr>
        <p:spPr>
          <a:xfrm>
            <a:off x="8757000" y="287640"/>
            <a:ext cx="890999" cy="43056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defRPr sz="2400"/>
            </a:pPr>
            <a:r>
              <a:rPr lang="fr-FR" sz="2400" b="0" i="0" u="none" strike="noStrike" kern="1200">
                <a:ln>
                  <a:noFill/>
                </a:ln>
                <a:latin typeface="Liberation Sans" pitchFamily="18"/>
                <a:ea typeface="Lucida Sans Unicode" pitchFamily="2"/>
                <a:cs typeface="Mangal" pitchFamily="2"/>
              </a:rPr>
              <a:t>NUIT</a:t>
            </a:r>
          </a:p>
        </p:txBody>
      </p:sp>
      <p:sp>
        <p:nvSpPr>
          <p:cNvPr id="5" name="ZoneTexte 4"/>
          <p:cNvSpPr txBox="1"/>
          <p:nvPr/>
        </p:nvSpPr>
        <p:spPr>
          <a:xfrm>
            <a:off x="288000" y="3960000"/>
            <a:ext cx="9576000" cy="40284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2200"/>
            </a:pPr>
            <a:r>
              <a:rPr lang="fr-FR" sz="2200" b="0" i="0" u="none" strike="noStrike" kern="1200">
                <a:ln>
                  <a:noFill/>
                </a:ln>
                <a:latin typeface="Liberation Sans" pitchFamily="18"/>
                <a:ea typeface="Lucida Sans Unicode" pitchFamily="2"/>
                <a:cs typeface="Mangal" pitchFamily="2"/>
              </a:rPr>
              <a:t>SUR CETTE IMAGE VOUS POUVEZ VOIR PARIS LA NUIT</a:t>
            </a:r>
          </a:p>
        </p:txBody>
      </p:sp>
      <p:pic>
        <p:nvPicPr>
          <p:cNvPr id="6" name=""/>
          <p:cNvPicPr>
            <a:picLocks noChangeAspect="1"/>
          </p:cNvPicPr>
          <p:nvPr/>
        </p:nvPicPr>
        <p:blipFill>
          <a:blip r:embed="rId4">
            <a:lum/>
            <a:alphaModFix/>
          </a:blip>
          <a:srcRect/>
          <a:stretch>
            <a:fillRect/>
          </a:stretch>
        </p:blipFill>
        <p:spPr>
          <a:xfrm>
            <a:off x="792000" y="4536000"/>
            <a:ext cx="8352000" cy="2736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pic>
        <p:nvPicPr>
          <p:cNvPr id="2" name=""/>
          <p:cNvPicPr>
            <a:picLocks noChangeAspect="1"/>
          </p:cNvPicPr>
          <p:nvPr/>
        </p:nvPicPr>
        <p:blipFill>
          <a:blip r:embed="rId3">
            <a:lum/>
            <a:alphaModFix/>
          </a:blip>
          <a:srcRect/>
          <a:stretch>
            <a:fillRect/>
          </a:stretch>
        </p:blipFill>
        <p:spPr>
          <a:xfrm>
            <a:off x="216000" y="864000"/>
            <a:ext cx="9432000" cy="3096000"/>
          </a:xfrm>
          <a:prstGeom prst="rect">
            <a:avLst/>
          </a:prstGeom>
          <a:noFill/>
          <a:ln>
            <a:noFill/>
          </a:ln>
        </p:spPr>
      </p:pic>
      <p:sp>
        <p:nvSpPr>
          <p:cNvPr id="3" name="ZoneTexte 2"/>
          <p:cNvSpPr txBox="1"/>
          <p:nvPr/>
        </p:nvSpPr>
        <p:spPr>
          <a:xfrm>
            <a:off x="360000" y="288000"/>
            <a:ext cx="9288000" cy="4302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2400"/>
            </a:pPr>
            <a:r>
              <a:rPr lang="fr-FR" sz="2400" b="0" i="0" u="none" strike="noStrike" kern="1200">
                <a:ln>
                  <a:noFill/>
                </a:ln>
                <a:latin typeface="Liberation Sans" pitchFamily="18"/>
                <a:ea typeface="Lucida Sans Unicode" pitchFamily="2"/>
                <a:cs typeface="Mangal" pitchFamily="2"/>
              </a:rPr>
              <a:t>SUR CETTE IMAGE VOUS POUVEZ VOIR BERLIN LA NUIT</a:t>
            </a:r>
          </a:p>
        </p:txBody>
      </p:sp>
      <p:pic>
        <p:nvPicPr>
          <p:cNvPr id="4" name=""/>
          <p:cNvPicPr>
            <a:picLocks noChangeAspect="1"/>
          </p:cNvPicPr>
          <p:nvPr/>
        </p:nvPicPr>
        <p:blipFill>
          <a:blip r:embed="rId4">
            <a:lum/>
            <a:alphaModFix/>
          </a:blip>
          <a:srcRect/>
          <a:stretch>
            <a:fillRect/>
          </a:stretch>
        </p:blipFill>
        <p:spPr>
          <a:xfrm>
            <a:off x="864000" y="4968000"/>
            <a:ext cx="8280000" cy="2448000"/>
          </a:xfrm>
          <a:prstGeom prst="rect">
            <a:avLst/>
          </a:prstGeom>
          <a:noFill/>
          <a:ln>
            <a:noFill/>
          </a:ln>
        </p:spPr>
      </p:pic>
      <p:sp>
        <p:nvSpPr>
          <p:cNvPr id="5" name="ZoneTexte 4"/>
          <p:cNvSpPr txBox="1"/>
          <p:nvPr/>
        </p:nvSpPr>
        <p:spPr>
          <a:xfrm>
            <a:off x="288000" y="4176000"/>
            <a:ext cx="9576000" cy="43020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2400"/>
            </a:pPr>
            <a:r>
              <a:rPr lang="fr-FR" sz="2400" b="0" i="0" u="none" strike="noStrike" kern="1200">
                <a:ln>
                  <a:noFill/>
                </a:ln>
                <a:latin typeface="Liberation Sans" pitchFamily="18"/>
                <a:ea typeface="Lucida Sans Unicode" pitchFamily="2"/>
                <a:cs typeface="Mangal" pitchFamily="2"/>
              </a:rPr>
              <a:t>SUR CETTE IMAGE VOUS POUVEZ LAS VEGAS LA NUIT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ZoneTexte 1"/>
          <p:cNvSpPr txBox="1"/>
          <p:nvPr/>
        </p:nvSpPr>
        <p:spPr>
          <a:xfrm>
            <a:off x="503999" y="792000"/>
            <a:ext cx="8784000" cy="8830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fr-FR" sz="2800" b="0" i="0" u="none" strike="noStrike" kern="1200">
                <a:ln>
                  <a:noFill/>
                </a:ln>
                <a:latin typeface="Liberation Sans" pitchFamily="18"/>
                <a:ea typeface="Lucida Sans Unicode" pitchFamily="2"/>
                <a:cs typeface="Mangal" pitchFamily="2"/>
              </a:rPr>
              <a:t>      CE DIPORAMA VOUS A ETE PRESENTE PAR</a:t>
            </a:r>
          </a:p>
          <a:p>
            <a:pPr marL="0" marR="0" lvl="0" indent="0" algn="ctr" rtl="0" hangingPunct="0">
              <a:lnSpc>
                <a:spcPct val="100000"/>
              </a:lnSpc>
              <a:spcBef>
                <a:spcPts val="0"/>
              </a:spcBef>
              <a:spcAft>
                <a:spcPts val="0"/>
              </a:spcAft>
              <a:buNone/>
              <a:tabLst/>
            </a:pPr>
            <a:r>
              <a:rPr lang="fr-FR" sz="2800" b="1" i="1" u="sng" strike="noStrike" kern="1200">
                <a:ln>
                  <a:noFill/>
                </a:ln>
                <a:effectLst>
                  <a:outerShdw dist="17961" dir="2700000">
                    <a:scrgbClr r="0" g="0" b="0"/>
                  </a:outerShdw>
                </a:effectLst>
                <a:uFillTx/>
                <a:latin typeface="Liberation Sans" pitchFamily="18"/>
                <a:ea typeface="Lucida Sans Unicode" pitchFamily="2"/>
                <a:cs typeface="Mangal" pitchFamily="2"/>
              </a:rPr>
              <a:t>LEO PIERRE MARIS</a:t>
            </a:r>
          </a:p>
        </p:txBody>
      </p:sp>
      <p:pic>
        <p:nvPicPr>
          <p:cNvPr id="3" name=""/>
          <p:cNvPicPr>
            <a:picLocks noChangeAspect="1"/>
          </p:cNvPicPr>
          <p:nvPr/>
        </p:nvPicPr>
        <p:blipFill>
          <a:blip r:embed="rId3">
            <a:lum/>
            <a:alphaModFix/>
          </a:blip>
          <a:srcRect/>
          <a:stretch>
            <a:fillRect/>
          </a:stretch>
        </p:blipFill>
        <p:spPr>
          <a:xfrm>
            <a:off x="72000" y="1728000"/>
            <a:ext cx="6048000" cy="3816000"/>
          </a:xfrm>
          <a:prstGeom prst="rect">
            <a:avLst/>
          </a:prstGeom>
          <a:noFill/>
          <a:ln>
            <a:noFill/>
          </a:ln>
        </p:spPr>
      </p:pic>
      <p:sp>
        <p:nvSpPr>
          <p:cNvPr id="4" name="Forme libre 3"/>
          <p:cNvSpPr/>
          <p:nvPr/>
        </p:nvSpPr>
        <p:spPr>
          <a:xfrm>
            <a:off x="5544000" y="1655999"/>
            <a:ext cx="4392000" cy="2304000"/>
          </a:xfrm>
          <a:custGeom>
            <a:avLst>
              <a:gd name="f0" fmla="val 4050"/>
              <a:gd name="f1" fmla="val 29364"/>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729FCF"/>
          </a:solidFill>
          <a:ln w="0">
            <a:solidFill>
              <a:srgbClr val="3465A4"/>
            </a:solidFill>
            <a:prstDash val="solid"/>
          </a:ln>
        </p:spPr>
        <p:txBody>
          <a:bodyPr vert="horz" wrap="none" lIns="90000" tIns="45000" rIns="90000" bIns="45000" anchor="ctr" anchorCtr="0" compatLnSpc="0"/>
          <a:lstStyle/>
          <a:p>
            <a:pPr marL="0" marR="0" lvl="0" indent="0" algn="ctr" rtl="0" hangingPunct="0">
              <a:lnSpc>
                <a:spcPct val="100000"/>
              </a:lnSpc>
              <a:spcBef>
                <a:spcPts val="0"/>
              </a:spcBef>
              <a:spcAft>
                <a:spcPts val="0"/>
              </a:spcAft>
              <a:buNone/>
              <a:tabLst/>
            </a:pPr>
            <a:r>
              <a:rPr lang="fr-FR" sz="1800" b="0" i="0" u="none" strike="noStrike" kern="1200">
                <a:ln>
                  <a:noFill/>
                </a:ln>
                <a:latin typeface="Liberation Sans" pitchFamily="18"/>
                <a:ea typeface="Lucida Sans Unicode" pitchFamily="2"/>
                <a:cs typeface="Mangal" pitchFamily="2"/>
              </a:rPr>
              <a:t>MAINTENANT VOUS S AVEZ SUR</a:t>
            </a:r>
          </a:p>
          <a:p>
            <a:pPr marL="0" marR="0" lvl="0" indent="0" algn="ctr" rtl="0" hangingPunct="0">
              <a:lnSpc>
                <a:spcPct val="100000"/>
              </a:lnSpc>
              <a:spcBef>
                <a:spcPts val="0"/>
              </a:spcBef>
              <a:spcAft>
                <a:spcPts val="0"/>
              </a:spcAft>
              <a:buNone/>
              <a:tabLst/>
            </a:pPr>
            <a:r>
              <a:rPr lang="fr-FR" sz="2200" b="1" i="1" u="sng" strike="noStrike" kern="1200">
                <a:ln>
                  <a:noFill/>
                </a:ln>
                <a:effectLst>
                  <a:outerShdw dist="17961" dir="2700000">
                    <a:scrgbClr r="0" g="0" b="0"/>
                  </a:outerShdw>
                </a:effectLst>
                <a:uFillTx/>
                <a:latin typeface="Liberation Sans" pitchFamily="18"/>
                <a:ea typeface="Lucida Sans Unicode" pitchFamily="2"/>
                <a:cs typeface="Mangal" pitchFamily="2"/>
              </a:rPr>
              <a:t>LE MONDE VU DU CIEL LANUIT</a:t>
            </a:r>
          </a:p>
        </p:txBody>
      </p:sp>
      <p:pic>
        <p:nvPicPr>
          <p:cNvPr id="5" name=""/>
          <p:cNvPicPr>
            <a:picLocks noChangeAspect="1"/>
          </p:cNvPicPr>
          <p:nvPr/>
        </p:nvPicPr>
        <p:blipFill>
          <a:blip r:embed="rId4">
            <a:lum/>
            <a:alphaModFix/>
          </a:blip>
          <a:srcRect/>
          <a:stretch>
            <a:fillRect/>
          </a:stretch>
        </p:blipFill>
        <p:spPr>
          <a:xfrm>
            <a:off x="6120000" y="4968000"/>
            <a:ext cx="3671999" cy="244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ZoneTexte 1"/>
          <p:cNvSpPr txBox="1"/>
          <p:nvPr/>
        </p:nvSpPr>
        <p:spPr>
          <a:xfrm>
            <a:off x="936000" y="72000"/>
            <a:ext cx="7992000" cy="1440000"/>
          </a:xfrm>
          <a:prstGeom prst="rect">
            <a:avLst/>
          </a:prstGeom>
          <a:noFill/>
          <a:ln>
            <a:noFill/>
          </a:ln>
        </p:spPr>
        <p:txBody>
          <a:bodyPr vert="horz" wrap="none" lIns="0" tIns="0" rIns="0" bIns="0" compatLnSpc="0"/>
          <a:lstStyle/>
          <a:p>
            <a:pPr lvl="0" rtl="0" hangingPunct="0">
              <a:spcBef>
                <a:spcPts val="879"/>
              </a:spcBef>
              <a:spcAft>
                <a:spcPts val="879"/>
              </a:spcAft>
              <a:buNone/>
              <a:tabLst/>
            </a:pPr>
            <a:endParaRPr lang="fr-FR" sz="2600">
              <a:solidFill>
                <a:srgbClr val="FFFF66"/>
              </a:solidFill>
              <a:latin typeface="Times New Roman" pitchFamily="18"/>
              <a:ea typeface="Lucida Sans Unicode" pitchFamily="2"/>
              <a:cs typeface="Tahoma" pitchFamily="2"/>
            </a:endParaRPr>
          </a:p>
          <a:p>
            <a:pPr lvl="0" rtl="0" hangingPunct="0">
              <a:spcBef>
                <a:spcPts val="879"/>
              </a:spcBef>
              <a:spcAft>
                <a:spcPts val="879"/>
              </a:spcAft>
              <a:buNone/>
              <a:tabLst/>
            </a:pPr>
            <a:endParaRPr lang="fr-FR" sz="2600">
              <a:solidFill>
                <a:srgbClr val="FFFF66"/>
              </a:solidFill>
              <a:latin typeface="Times New Roman" pitchFamily="18"/>
              <a:ea typeface="Lucida Sans Unicode" pitchFamily="2"/>
              <a:cs typeface="Tahoma" pitchFamily="2"/>
            </a:endParaRPr>
          </a:p>
        </p:txBody>
      </p:sp>
      <p:pic>
        <p:nvPicPr>
          <p:cNvPr id="3" name=""/>
          <p:cNvPicPr>
            <a:picLocks noChangeAspect="1"/>
          </p:cNvPicPr>
          <p:nvPr/>
        </p:nvPicPr>
        <p:blipFill>
          <a:blip r:embed="rId3">
            <a:lum/>
            <a:alphaModFix/>
          </a:blip>
          <a:srcRect/>
          <a:stretch>
            <a:fillRect/>
          </a:stretch>
        </p:blipFill>
        <p:spPr>
          <a:xfrm>
            <a:off x="792000" y="1872000"/>
            <a:ext cx="8496000" cy="5472000"/>
          </a:xfrm>
          <a:prstGeom prst="rect">
            <a:avLst/>
          </a:prstGeom>
          <a:noFill/>
          <a:ln>
            <a:noFill/>
          </a:ln>
        </p:spPr>
      </p:pic>
      <p:sp>
        <p:nvSpPr>
          <p:cNvPr id="4" name="ZoneTexte 3"/>
          <p:cNvSpPr txBox="1"/>
          <p:nvPr/>
        </p:nvSpPr>
        <p:spPr>
          <a:xfrm>
            <a:off x="121320" y="288000"/>
            <a:ext cx="9958680" cy="1378440"/>
          </a:xfrm>
          <a:prstGeom prst="rect">
            <a:avLst/>
          </a:prstGeom>
          <a:noFill/>
          <a:ln>
            <a:noFill/>
          </a:ln>
        </p:spPr>
        <p:txBody>
          <a:bodyPr vert="horz" wrap="none" lIns="0" tIns="0" rIns="0" bIns="0" compatLnSpc="0"/>
          <a:lstStyle/>
          <a:p>
            <a:pPr lvl="0" rtl="0" hangingPunct="0">
              <a:spcBef>
                <a:spcPts val="879"/>
              </a:spcBef>
              <a:spcAft>
                <a:spcPts val="879"/>
              </a:spcAft>
              <a:buNone/>
              <a:tabLst/>
            </a:pPr>
            <a:r>
              <a:rPr lang="fr-FR" sz="2400" b="1" u="none">
                <a:solidFill>
                  <a:srgbClr val="FF420E"/>
                </a:solidFill>
                <a:effectLst>
                  <a:outerShdw dist="17961" dir="2700000">
                    <a:scrgbClr r="0" g="0" b="0"/>
                  </a:outerShdw>
                </a:effectLst>
                <a:latin typeface="Times New Roman" pitchFamily="18"/>
                <a:ea typeface="Lucida Sans Unicode" pitchFamily="2"/>
                <a:cs typeface="Tahoma" pitchFamily="2"/>
              </a:rPr>
              <a:t>Lorsque les cosmonautes nous livrent des photos prises de l'espace, elles sont riches d'enseignements. On y distingue les lumières jaunes des éclairages urbains et des autoroutes, et la lumière rouge du méthane en feu sur les lieux d'extraction du pétrole.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ZoneTexte 1"/>
          <p:cNvSpPr txBox="1"/>
          <p:nvPr/>
        </p:nvSpPr>
        <p:spPr>
          <a:xfrm>
            <a:off x="161640" y="432000"/>
            <a:ext cx="10062360" cy="266400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endParaRPr lang="fr-FR" sz="26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r>
              <a:rPr lang="fr-FR" sz="1200" b="0" i="0" u="none" strike="noStrike" kern="1200">
                <a:ln>
                  <a:noFill/>
                </a:ln>
                <a:latin typeface="Liberation Sans" pitchFamily="18"/>
                <a:ea typeface="Lucida Sans Unicode" pitchFamily="2"/>
                <a:cs typeface="Mangal" pitchFamily="2"/>
              </a:rPr>
              <a:t/>
            </a:r>
            <a:br>
              <a:rPr lang="fr-FR" sz="1200" b="0" i="0" u="none" strike="noStrike" kern="1200">
                <a:ln>
                  <a:noFill/>
                </a:ln>
                <a:latin typeface="Liberation Sans" pitchFamily="18"/>
                <a:ea typeface="Lucida Sans Unicode" pitchFamily="2"/>
                <a:cs typeface="Mangal" pitchFamily="2"/>
              </a:rPr>
            </a:br>
            <a:r>
              <a:rPr lang="fr-FR" sz="1200" b="0" i="0" u="none" strike="noStrike" kern="1200">
                <a:ln>
                  <a:noFill/>
                </a:ln>
                <a:latin typeface="Liberation Sans" pitchFamily="18"/>
                <a:ea typeface="Lucida Sans Unicode" pitchFamily="2"/>
                <a:cs typeface="Mangal" pitchFamily="2"/>
              </a:rPr>
              <a:t/>
            </a:r>
            <a:br>
              <a:rPr lang="fr-FR" sz="1200" b="0" i="0" u="none" strike="noStrike" kern="1200">
                <a:ln>
                  <a:noFill/>
                </a:ln>
                <a:latin typeface="Liberation Sans" pitchFamily="18"/>
                <a:ea typeface="Lucida Sans Unicode" pitchFamily="2"/>
                <a:cs typeface="Mangal" pitchFamily="2"/>
              </a:rPr>
            </a:br>
            <a:endParaRPr lang="fr-FR" sz="1200" b="0" i="0" u="none" strike="noStrike" kern="1200">
              <a:ln>
                <a:noFill/>
              </a:ln>
              <a:latin typeface="Liberation Sans" pitchFamily="18"/>
              <a:ea typeface="Lucida Sans Unicode" pitchFamily="2"/>
              <a:cs typeface="Mangal" pitchFamily="2"/>
            </a:endParaRPr>
          </a:p>
        </p:txBody>
      </p:sp>
      <p:sp>
        <p:nvSpPr>
          <p:cNvPr id="3" name="ZoneTexte 2"/>
          <p:cNvSpPr txBox="1"/>
          <p:nvPr/>
        </p:nvSpPr>
        <p:spPr>
          <a:xfrm>
            <a:off x="36000" y="1283760"/>
            <a:ext cx="10062360" cy="208980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endParaRPr lang="fr-FR" sz="12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r>
              <a:rPr lang="fr-FR" sz="1200" b="0" i="0" u="none" strike="noStrike" kern="1200">
                <a:ln>
                  <a:noFill/>
                </a:ln>
                <a:latin typeface="Liberation Sans" pitchFamily="18"/>
                <a:ea typeface="Lucida Sans Unicode" pitchFamily="2"/>
                <a:cs typeface="Mangal" pitchFamily="2"/>
              </a:rPr>
              <a:t/>
            </a:r>
            <a:br>
              <a:rPr lang="fr-FR" sz="1200" b="0" i="0" u="none" strike="noStrike" kern="1200">
                <a:ln>
                  <a:noFill/>
                </a:ln>
                <a:latin typeface="Liberation Sans" pitchFamily="18"/>
                <a:ea typeface="Lucida Sans Unicode" pitchFamily="2"/>
                <a:cs typeface="Mangal" pitchFamily="2"/>
              </a:rPr>
            </a:br>
            <a:r>
              <a:rPr lang="fr-FR" sz="1200" b="0" i="0" u="none" strike="noStrike" kern="1200">
                <a:ln>
                  <a:noFill/>
                </a:ln>
                <a:latin typeface="Liberation Sans" pitchFamily="18"/>
                <a:ea typeface="Lucida Sans Unicode" pitchFamily="2"/>
                <a:cs typeface="Mangal" pitchFamily="2"/>
              </a:rPr>
              <a:t/>
            </a:r>
            <a:br>
              <a:rPr lang="fr-FR" sz="1200" b="0" i="0" u="none" strike="noStrike" kern="1200">
                <a:ln>
                  <a:noFill/>
                </a:ln>
                <a:latin typeface="Liberation Sans" pitchFamily="18"/>
                <a:ea typeface="Lucida Sans Unicode" pitchFamily="2"/>
                <a:cs typeface="Mangal" pitchFamily="2"/>
              </a:rPr>
            </a:br>
            <a:endParaRPr lang="fr-FR" sz="1200" b="0" i="0" u="none" strike="noStrike" kern="1200">
              <a:ln>
                <a:noFill/>
              </a:ln>
              <a:latin typeface="Liberation Sans" pitchFamily="18"/>
              <a:ea typeface="Lucida Sans Unicode" pitchFamily="2"/>
              <a:cs typeface="Mangal" pitchFamily="2"/>
            </a:endParaRPr>
          </a:p>
        </p:txBody>
      </p:sp>
      <p:sp>
        <p:nvSpPr>
          <p:cNvPr id="4" name="ZoneTexte 3"/>
          <p:cNvSpPr txBox="1"/>
          <p:nvPr/>
        </p:nvSpPr>
        <p:spPr>
          <a:xfrm>
            <a:off x="17640" y="144000"/>
            <a:ext cx="10062360" cy="469800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r>
              <a:rPr lang="fr-FR" sz="1800" b="0" i="0" u="none" strike="noStrike" kern="1200">
                <a:ln>
                  <a:noFill/>
                </a:ln>
                <a:solidFill>
                  <a:srgbClr val="00FF66"/>
                </a:solidFill>
                <a:latin typeface="Liberation Sans" pitchFamily="18"/>
                <a:ea typeface="Lucida Sans Unicode" pitchFamily="2"/>
                <a:cs typeface="Mangal" pitchFamily="2"/>
              </a:rPr>
              <a:t>On connaissait déjà les cartes de pollution lumineuse, mais en 2012 la NASA à dévoilé une nouvelle série de photos de la Terre prises de nuit en très haute qualité par son nouveau satellite Suomi NPP. Voici donc une nouvelle vision de la terre de nuit. Ces images permettent de repérer très clairement la répartition de la population mondiale et les mégalopoles de chaque continent. En ce qui concerne la France, Paris et l'agglomération Parisienne sont particulièrement visibles.</a:t>
            </a:r>
            <a:r>
              <a:rPr lang="fr-FR" sz="1200" b="0" i="0" u="none" strike="noStrike" kern="1200">
                <a:ln>
                  <a:noFill/>
                </a:ln>
                <a:solidFill>
                  <a:srgbClr val="00FF66"/>
                </a:solidFill>
                <a:latin typeface="Liberation Sans" pitchFamily="18"/>
                <a:ea typeface="Lucida Sans Unicode" pitchFamily="2"/>
                <a:cs typeface="Mangal" pitchFamily="2"/>
              </a:rPr>
              <a:t> </a:t>
            </a:r>
            <a:br>
              <a:rPr lang="fr-FR" sz="1200" b="0" i="0" u="none" strike="noStrike" kern="1200">
                <a:ln>
                  <a:noFill/>
                </a:ln>
                <a:solidFill>
                  <a:srgbClr val="00FF66"/>
                </a:solidFill>
                <a:latin typeface="Liberation Sans" pitchFamily="18"/>
                <a:ea typeface="Lucida Sans Unicode" pitchFamily="2"/>
                <a:cs typeface="Mangal" pitchFamily="2"/>
              </a:rPr>
            </a:br>
            <a:r>
              <a:rPr lang="fr-FR" sz="1200" b="0" i="0" u="none" strike="noStrike" kern="1200">
                <a:ln>
                  <a:noFill/>
                </a:ln>
                <a:latin typeface="Liberation Sans" pitchFamily="18"/>
                <a:ea typeface="Lucida Sans Unicode" pitchFamily="2"/>
                <a:cs typeface="Mangal" pitchFamily="2"/>
              </a:rPr>
              <a:t/>
            </a:r>
            <a:br>
              <a:rPr lang="fr-FR" sz="1200" b="0" i="0" u="none" strike="noStrike" kern="1200">
                <a:ln>
                  <a:noFill/>
                </a:ln>
                <a:latin typeface="Liberation Sans" pitchFamily="18"/>
                <a:ea typeface="Lucida Sans Unicode" pitchFamily="2"/>
                <a:cs typeface="Mangal" pitchFamily="2"/>
              </a:rPr>
            </a:br>
            <a:r>
              <a:rPr lang="fr-FR" sz="1200" b="0" i="0" u="none" strike="noStrike" kern="1200">
                <a:ln>
                  <a:noFill/>
                </a:ln>
                <a:latin typeface="Liberation Sans" pitchFamily="18"/>
                <a:ea typeface="Lucida Sans Unicode" pitchFamily="2"/>
                <a:cs typeface="Mangal" pitchFamily="2"/>
              </a:rPr>
              <a:t>                                              </a:t>
            </a:r>
            <a:r>
              <a:rPr lang="fr-FR" sz="2600" b="0" i="1" u="sng" strike="noStrike" kern="1200">
                <a:ln>
                  <a:noFill/>
                </a:ln>
                <a:solidFill>
                  <a:srgbClr val="00FFFF"/>
                </a:solidFill>
                <a:effectLst>
                  <a:outerShdw dist="17961" dir="2700000">
                    <a:scrgbClr r="0" g="0" b="0"/>
                  </a:outerShdw>
                </a:effectLst>
                <a:uFillTx/>
                <a:latin typeface="Liberation Sans" pitchFamily="18"/>
                <a:ea typeface="Lucida Sans Unicode" pitchFamily="2"/>
                <a:cs typeface="Mangal" pitchFamily="2"/>
              </a:rPr>
              <a:t>La France vue de nuit par un satellite</a:t>
            </a:r>
            <a:r>
              <a:rPr lang="fr-FR" sz="1200" b="0" i="0" u="none" strike="noStrike" kern="1200">
                <a:ln>
                  <a:noFill/>
                </a:ln>
                <a:effectLst>
                  <a:outerShdw dist="17961" dir="2700000">
                    <a:scrgbClr r="0" g="0" b="0"/>
                  </a:outerShdw>
                </a:effectLst>
                <a:latin typeface="Liberation Sans" pitchFamily="18"/>
                <a:ea typeface="Lucida Sans Unicode" pitchFamily="2"/>
                <a:cs typeface="Mangal" pitchFamily="2"/>
              </a:rPr>
              <a:t/>
            </a:r>
            <a:br>
              <a:rPr lang="fr-FR" sz="1200" b="0" i="0" u="none" strike="noStrike" kern="1200">
                <a:ln>
                  <a:noFill/>
                </a:ln>
                <a:effectLst>
                  <a:outerShdw dist="17961" dir="2700000">
                    <a:scrgbClr r="0" g="0" b="0"/>
                  </a:outerShdw>
                </a:effectLst>
                <a:latin typeface="Liberation Sans" pitchFamily="18"/>
                <a:ea typeface="Lucida Sans Unicode" pitchFamily="2"/>
                <a:cs typeface="Mangal" pitchFamily="2"/>
              </a:rPr>
            </a:br>
            <a:endParaRPr lang="fr-FR" sz="1200" b="0" i="0" u="none" strike="noStrike" kern="1200">
              <a:ln>
                <a:noFill/>
              </a:ln>
              <a:effectLst>
                <a:outerShdw dist="17961" dir="2700000">
                  <a:scrgbClr r="0" g="0" b="0"/>
                </a:outerShdw>
              </a:effectLst>
              <a:latin typeface="Liberation Sans" pitchFamily="18"/>
              <a:ea typeface="Lucida Sans Unicode" pitchFamily="2"/>
              <a:cs typeface="Mangal" pitchFamily="2"/>
            </a:endParaRPr>
          </a:p>
          <a:p>
            <a:pPr marL="0" marR="0" lvl="2" indent="0" rtl="0" hangingPunct="0">
              <a:lnSpc>
                <a:spcPct val="100000"/>
              </a:lnSpc>
              <a:spcBef>
                <a:spcPts val="0"/>
              </a:spcBef>
              <a:spcAft>
                <a:spcPts val="0"/>
              </a:spcAft>
              <a:buNone/>
              <a:tabLst/>
            </a:pPr>
            <a:endParaRPr lang="fr-FR" sz="2600" b="0" i="1" u="sng" strike="noStrike" kern="1200">
              <a:ln>
                <a:noFill/>
              </a:ln>
              <a:effectLst>
                <a:outerShdw dist="17961" dir="2700000">
                  <a:scrgbClr r="0" g="0" b="0"/>
                </a:outerShdw>
              </a:effectLst>
              <a:uFillTx/>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r>
              <a:rPr lang="fr-FR" sz="1200" b="0" i="0" u="none" strike="noStrike" kern="1200">
                <a:ln>
                  <a:noFill/>
                </a:ln>
                <a:latin typeface="Liberation Sans" pitchFamily="18"/>
                <a:ea typeface="Lucida Sans Unicode" pitchFamily="2"/>
                <a:cs typeface="Mangal" pitchFamily="2"/>
              </a:rPr>
              <a:t/>
            </a:r>
            <a:br>
              <a:rPr lang="fr-FR" sz="1200" b="0" i="0" u="none" strike="noStrike" kern="1200">
                <a:ln>
                  <a:noFill/>
                </a:ln>
                <a:latin typeface="Liberation Sans" pitchFamily="18"/>
                <a:ea typeface="Lucida Sans Unicode" pitchFamily="2"/>
                <a:cs typeface="Mangal" pitchFamily="2"/>
              </a:rPr>
            </a:br>
            <a:r>
              <a:rPr lang="fr-FR" sz="1200" b="0" i="0" u="none" strike="noStrike" kern="1200">
                <a:ln>
                  <a:noFill/>
                </a:ln>
                <a:latin typeface="Liberation Sans" pitchFamily="18"/>
                <a:ea typeface="Lucida Sans Unicode" pitchFamily="2"/>
                <a:cs typeface="Mangal" pitchFamily="2"/>
              </a:rPr>
              <a:t/>
            </a:r>
            <a:br>
              <a:rPr lang="fr-FR" sz="1200" b="0" i="0" u="none" strike="noStrike" kern="1200">
                <a:ln>
                  <a:noFill/>
                </a:ln>
                <a:latin typeface="Liberation Sans" pitchFamily="18"/>
                <a:ea typeface="Lucida Sans Unicode" pitchFamily="2"/>
                <a:cs typeface="Mangal" pitchFamily="2"/>
              </a:rPr>
            </a:br>
            <a:endParaRPr lang="fr-FR" sz="1200" b="0" i="0" u="none" strike="noStrike" kern="1200">
              <a:ln>
                <a:noFill/>
              </a:ln>
              <a:latin typeface="Liberation Sans" pitchFamily="18"/>
              <a:ea typeface="Lucida Sans Unicode" pitchFamily="2"/>
              <a:cs typeface="Mangal" pitchFamily="2"/>
            </a:endParaRPr>
          </a:p>
        </p:txBody>
      </p:sp>
      <p:pic>
        <p:nvPicPr>
          <p:cNvPr id="5" name=""/>
          <p:cNvPicPr>
            <a:picLocks noChangeAspect="1"/>
          </p:cNvPicPr>
          <p:nvPr/>
        </p:nvPicPr>
        <p:blipFill>
          <a:blip r:embed="rId3">
            <a:lum/>
            <a:alphaModFix/>
          </a:blip>
          <a:srcRect/>
          <a:stretch>
            <a:fillRect/>
          </a:stretch>
        </p:blipFill>
        <p:spPr>
          <a:xfrm>
            <a:off x="1487519" y="2188080"/>
            <a:ext cx="6504479" cy="5371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1"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edg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grpId="1"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edge">
                                      <p:cBhvr>
                                        <p:cTn id="12"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1" build="p"/>
    </p:bld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pic>
        <p:nvPicPr>
          <p:cNvPr id="2" name=""/>
          <p:cNvPicPr>
            <a:picLocks noChangeAspect="1"/>
          </p:cNvPicPr>
          <p:nvPr/>
        </p:nvPicPr>
        <p:blipFill>
          <a:blip r:embed="rId3">
            <a:lum/>
            <a:alphaModFix/>
          </a:blip>
          <a:srcRect/>
          <a:stretch>
            <a:fillRect/>
          </a:stretch>
        </p:blipFill>
        <p:spPr>
          <a:xfrm>
            <a:off x="288000" y="1296000"/>
            <a:ext cx="9648000" cy="4752000"/>
          </a:xfrm>
          <a:prstGeom prst="rect">
            <a:avLst/>
          </a:prstGeom>
          <a:noFill/>
          <a:ln>
            <a:noFill/>
          </a:ln>
        </p:spPr>
      </p:pic>
      <p:sp>
        <p:nvSpPr>
          <p:cNvPr id="3" name="ZoneTexte 2"/>
          <p:cNvSpPr txBox="1"/>
          <p:nvPr/>
        </p:nvSpPr>
        <p:spPr>
          <a:xfrm>
            <a:off x="288000" y="268920"/>
            <a:ext cx="9360000" cy="8830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fr-FR" sz="2800" b="0" i="0" u="none" strike="noStrike" kern="1200">
                <a:ln>
                  <a:noFill/>
                </a:ln>
                <a:solidFill>
                  <a:srgbClr val="CC6699"/>
                </a:solidFill>
                <a:latin typeface="Liberation Sans" pitchFamily="18"/>
                <a:ea typeface="Lucida Sans Unicode" pitchFamily="2"/>
                <a:cs typeface="Mangal" pitchFamily="2"/>
              </a:rPr>
              <a:t>On voit sur cette image les concentrations de grandes villes avec une forte intensité de lumière.</a:t>
            </a:r>
          </a:p>
        </p:txBody>
      </p:sp>
      <p:sp>
        <p:nvSpPr>
          <p:cNvPr id="4" name="Forme libre 3"/>
          <p:cNvSpPr/>
          <p:nvPr/>
        </p:nvSpPr>
        <p:spPr>
          <a:xfrm>
            <a:off x="1728000" y="6120000"/>
            <a:ext cx="2088000" cy="1368000"/>
          </a:xfrm>
          <a:custGeom>
            <a:avLst/>
            <a:gdLst>
              <a:gd name="f0" fmla="val 0"/>
              <a:gd name="f1" fmla="val 841"/>
              <a:gd name="f2" fmla="val 854"/>
              <a:gd name="f3" fmla="val 517"/>
              <a:gd name="f4" fmla="val 247"/>
              <a:gd name="f5" fmla="val 415"/>
              <a:gd name="f6" fmla="val 264"/>
              <a:gd name="f7" fmla="val 680"/>
              <a:gd name="f8" fmla="val 547"/>
            </a:gdLst>
            <a:ahLst/>
            <a:cxnLst>
              <a:cxn ang="3cd4">
                <a:pos x="hc" y="t"/>
              </a:cxn>
              <a:cxn ang="0">
                <a:pos x="r" y="vc"/>
              </a:cxn>
              <a:cxn ang="cd4">
                <a:pos x="hc" y="b"/>
              </a:cxn>
              <a:cxn ang="cd2">
                <a:pos x="l" y="vc"/>
              </a:cxn>
            </a:cxnLst>
            <a:rect l="l" t="t" r="r" b="b"/>
            <a:pathLst>
              <a:path w="841" h="854">
                <a:moveTo>
                  <a:pt x="f3" y="f4"/>
                </a:moveTo>
                <a:lnTo>
                  <a:pt x="f3" y="f5"/>
                </a:lnTo>
                <a:lnTo>
                  <a:pt x="f6" y="f5"/>
                </a:lnTo>
                <a:lnTo>
                  <a:pt x="f6" y="f0"/>
                </a:lnTo>
                <a:lnTo>
                  <a:pt x="f0" y="f0"/>
                </a:lnTo>
                <a:lnTo>
                  <a:pt x="f0" y="f7"/>
                </a:lnTo>
                <a:lnTo>
                  <a:pt x="f3" y="f7"/>
                </a:lnTo>
                <a:lnTo>
                  <a:pt x="f3" y="f2"/>
                </a:lnTo>
                <a:lnTo>
                  <a:pt x="f1" y="f8"/>
                </a:lnTo>
                <a:lnTo>
                  <a:pt x="f3" y="f4"/>
                </a:lnTo>
                <a:close/>
              </a:path>
            </a:pathLst>
          </a:custGeom>
          <a:solidFill>
            <a:srgbClr val="729FCF"/>
          </a:solidFill>
          <a:ln w="0">
            <a:solidFill>
              <a:srgbClr val="3465A4"/>
            </a:solidFill>
            <a:prstDash val="solid"/>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fr-FR" sz="1800" b="0" i="0" u="none" strike="noStrike" kern="1200">
              <a:ln>
                <a:noFill/>
              </a:ln>
              <a:latin typeface="Liberation Sans" pitchFamily="18"/>
              <a:ea typeface="Lucida Sans Unicode" pitchFamily="2"/>
              <a:cs typeface="Mangal" pitchFamily="2"/>
            </a:endParaRPr>
          </a:p>
        </p:txBody>
      </p:sp>
      <p:sp>
        <p:nvSpPr>
          <p:cNvPr id="5" name="ZoneTexte 4"/>
          <p:cNvSpPr txBox="1"/>
          <p:nvPr/>
        </p:nvSpPr>
        <p:spPr>
          <a:xfrm>
            <a:off x="4031999" y="6501960"/>
            <a:ext cx="3960000" cy="77003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fr-FR" sz="2400" b="0" i="0" u="none" strike="noStrike" kern="1200">
                <a:ln>
                  <a:noFill/>
                </a:ln>
                <a:solidFill>
                  <a:srgbClr val="FF3333"/>
                </a:solidFill>
                <a:latin typeface="Liberation Sans" pitchFamily="18"/>
                <a:ea typeface="Lucida Sans Unicode" pitchFamily="2"/>
                <a:cs typeface="Mangal" pitchFamily="2"/>
              </a:rPr>
              <a:t>Si vous voulez regarder cette vidéo cliquez </a:t>
            </a:r>
            <a:r>
              <a:rPr lang="fr-FR" sz="2400" b="1" i="0" u="none" strike="noStrike" kern="1200">
                <a:ln>
                  <a:noFill/>
                </a:ln>
                <a:solidFill>
                  <a:srgbClr val="FF3333"/>
                </a:solidFill>
                <a:latin typeface="Liberation Sans" pitchFamily="18"/>
                <a:ea typeface="Lucida Sans Unicode" pitchFamily="2"/>
                <a:cs typeface="Mangal" pitchFamily="2"/>
              </a:rPr>
              <a:t>ICI</a:t>
            </a:r>
          </a:p>
        </p:txBody>
      </p:sp>
      <p:sp>
        <p:nvSpPr>
          <p:cNvPr id="6" name="Forme libre 5">
            <a:hlinkClick r:id="rId4"/>
          </p:cNvPr>
          <p:cNvSpPr/>
          <p:nvPr/>
        </p:nvSpPr>
        <p:spPr>
          <a:xfrm>
            <a:off x="7920000" y="6192000"/>
            <a:ext cx="1584000" cy="1296000"/>
          </a:xfrm>
          <a:custGeom>
            <a:avLst/>
            <a:gdLst>
              <a:gd name="f0" fmla="val w"/>
              <a:gd name="f1" fmla="val h"/>
              <a:gd name="f2" fmla="val 0"/>
              <a:gd name="f3" fmla="val 640"/>
              <a:gd name="f4" fmla="val 861"/>
              <a:gd name="f5" fmla="val 233"/>
              <a:gd name="f6" fmla="val 221"/>
              <a:gd name="f7" fmla="val 293"/>
              <a:gd name="f8" fmla="val 506"/>
              <a:gd name="f9" fmla="val 12"/>
              <a:gd name="f10" fmla="val 367"/>
              <a:gd name="f11" fmla="val 29"/>
              <a:gd name="f12" fmla="val 406"/>
              <a:gd name="f13" fmla="val 431"/>
              <a:gd name="f14" fmla="val 347"/>
              <a:gd name="f15" fmla="val 145"/>
              <a:gd name="f16" fmla="val 645"/>
              <a:gd name="f17" fmla="val 99"/>
              <a:gd name="f18" fmla="val 520"/>
              <a:gd name="f19" fmla="val 326"/>
              <a:gd name="f20" fmla="val 765"/>
              <a:gd name="f21" fmla="val 209"/>
              <a:gd name="f22" fmla="val 711"/>
              <a:gd name="f23" fmla="*/ f0 1 640"/>
              <a:gd name="f24" fmla="*/ f1 1 861"/>
              <a:gd name="f25" fmla="*/ 257 f23 1"/>
              <a:gd name="f26" fmla="*/ 414 f23 1"/>
              <a:gd name="f27" fmla="*/ 566 f24 1"/>
              <a:gd name="f28" fmla="*/ 295 f24 1"/>
            </a:gdLst>
            <a:ahLst/>
            <a:cxnLst>
              <a:cxn ang="3cd4">
                <a:pos x="hc" y="t"/>
              </a:cxn>
              <a:cxn ang="0">
                <a:pos x="r" y="vc"/>
              </a:cxn>
              <a:cxn ang="cd4">
                <a:pos x="hc" y="b"/>
              </a:cxn>
              <a:cxn ang="cd2">
                <a:pos x="l" y="vc"/>
              </a:cxn>
            </a:cxnLst>
            <a:rect l="f25" t="f28" r="f26" b="f27"/>
            <a:pathLst>
              <a:path w="640" h="861">
                <a:moveTo>
                  <a:pt x="f3" y="f5"/>
                </a:moveTo>
                <a:lnTo>
                  <a:pt x="f6" y="f7"/>
                </a:lnTo>
                <a:lnTo>
                  <a:pt x="f8" y="f9"/>
                </a:lnTo>
                <a:lnTo>
                  <a:pt x="f10" y="f2"/>
                </a:lnTo>
                <a:lnTo>
                  <a:pt x="f11" y="f12"/>
                </a:lnTo>
                <a:lnTo>
                  <a:pt x="f13" y="f14"/>
                </a:lnTo>
                <a:lnTo>
                  <a:pt x="f15" y="f16"/>
                </a:lnTo>
                <a:lnTo>
                  <a:pt x="f17" y="f18"/>
                </a:lnTo>
                <a:lnTo>
                  <a:pt x="f2" y="f4"/>
                </a:lnTo>
                <a:lnTo>
                  <a:pt x="f19" y="f20"/>
                </a:lnTo>
                <a:lnTo>
                  <a:pt x="f21" y="f22"/>
                </a:lnTo>
                <a:lnTo>
                  <a:pt x="f3" y="f5"/>
                </a:lnTo>
                <a:lnTo>
                  <a:pt x="f3" y="f5"/>
                </a:lnTo>
                <a:close/>
              </a:path>
            </a:pathLst>
          </a:custGeom>
          <a:solidFill>
            <a:srgbClr val="729FCF"/>
          </a:solidFill>
          <a:ln w="0">
            <a:solidFill>
              <a:srgbClr val="FF420E"/>
            </a:solidFill>
            <a:prstDash val="solid"/>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fr-FR" sz="1800" b="0" i="0" u="none" strike="noStrike" kern="1200">
              <a:ln>
                <a:noFill/>
              </a:ln>
              <a:latin typeface="Liberation Sans" pitchFamily="18"/>
              <a:ea typeface="Lucida Sans Unicode" pitchFamily="2"/>
              <a:cs typeface="Mangal" pitchFamily="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0" fill="hold"/>
                                        <p:tgtEl>
                                          <p:spTgt spid="3">
                                            <p:txEl>
                                              <p:pRg st="0" end="0"/>
                                            </p:txEl>
                                          </p:spTgt>
                                        </p:tgtEl>
                                        <p:attrNameLst>
                                          <p:attrName>ppt_w</p:attrName>
                                        </p:attrNameLst>
                                      </p:cBhvr>
                                      <p:tavLst>
                                        <p:tav tm="0" fmla="#ppt_w*sin(2.5*pi*$)">
                                          <p:val>
                                            <p:strVal val="0"/>
                                          </p:val>
                                        </p:tav>
                                        <p:tav tm="100000">
                                          <p:val>
                                            <p:strVal val="1"/>
                                          </p:val>
                                        </p:tav>
                                      </p:tavLst>
                                    </p:anim>
                                    <p:anim calcmode="lin" valueType="num">
                                      <p:cBhvr>
                                        <p:cTn id="8" dur="5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plus(out)">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Class="entr"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strVal val="#ppt_w*0.70"/>
                                          </p:val>
                                        </p:tav>
                                        <p:tav tm="100000">
                                          <p:val>
                                            <p:strVal val="#ppt_w"/>
                                          </p:val>
                                        </p:tav>
                                      </p:tavLst>
                                    </p:anim>
                                    <p:anim calcmode="lin" valueType="num">
                                      <p:cBhvr>
                                        <p:cTn id="19" dur="1000" fill="hold"/>
                                        <p:tgtEl>
                                          <p:spTgt spid="4"/>
                                        </p:tgtEl>
                                        <p:attrNameLst>
                                          <p:attrName>ppt_h</p:attrName>
                                        </p:attrNameLst>
                                      </p:cBhvr>
                                      <p:tavLst>
                                        <p:tav tm="0">
                                          <p:val>
                                            <p:strVal val="#ppt_h"/>
                                          </p:val>
                                        </p:tav>
                                        <p:tav tm="100000">
                                          <p:val>
                                            <p:strVal val="#ppt_h"/>
                                          </p:val>
                                        </p:tav>
                                      </p:tavLst>
                                    </p:anim>
                                    <p:animEffect transition="in" filter="fade">
                                      <p:cBhvr>
                                        <p:cTn id="2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Forme libre 1"/>
          <p:cNvSpPr/>
          <p:nvPr/>
        </p:nvSpPr>
        <p:spPr>
          <a:xfrm>
            <a:off x="720000" y="288000"/>
            <a:ext cx="8712000" cy="12430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gradFill>
            <a:gsLst>
              <a:gs pos="0">
                <a:srgbClr val="663300"/>
              </a:gs>
              <a:gs pos="100000">
                <a:srgbClr val="FF6633"/>
              </a:gs>
            </a:gsLst>
            <a:lin ang="1800000"/>
          </a:gradFill>
          <a:ln w="324000">
            <a:solidFill>
              <a:srgbClr val="3465A4"/>
            </a:solidFill>
            <a:prstDash val="solid"/>
          </a:ln>
        </p:spPr>
        <p:txBody>
          <a:bodyPr vert="horz" wrap="none" lIns="252000" tIns="207000" rIns="252000" bIns="207000" anchor="ctr" anchorCtr="0" compatLnSpc="0"/>
          <a:lstStyle/>
          <a:p>
            <a:pPr marL="0" marR="0" lvl="0" indent="0" rtl="0" hangingPunct="0">
              <a:lnSpc>
                <a:spcPct val="100000"/>
              </a:lnSpc>
              <a:spcBef>
                <a:spcPts val="0"/>
              </a:spcBef>
              <a:spcAft>
                <a:spcPts val="0"/>
              </a:spcAft>
              <a:buNone/>
              <a:tabLst/>
            </a:pPr>
            <a:endParaRPr lang="fr-FR" sz="1800" b="0" i="0" u="none" strike="noStrike" kern="1200">
              <a:ln>
                <a:noFill/>
              </a:ln>
              <a:latin typeface="Liberation Sans" pitchFamily="18"/>
              <a:ea typeface="Lucida Sans Unicode" pitchFamily="2"/>
              <a:cs typeface="Mangal" pitchFamily="2"/>
            </a:endParaRPr>
          </a:p>
        </p:txBody>
      </p:sp>
      <p:sp>
        <p:nvSpPr>
          <p:cNvPr id="3" name="ZoneTexte 2"/>
          <p:cNvSpPr txBox="1"/>
          <p:nvPr/>
        </p:nvSpPr>
        <p:spPr>
          <a:xfrm>
            <a:off x="792000" y="503999"/>
            <a:ext cx="8856000" cy="88308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fr-FR" sz="2800" b="0" i="0" u="none" strike="noStrike" kern="1200">
                <a:ln>
                  <a:noFill/>
                </a:ln>
                <a:latin typeface="Liberation Sans" pitchFamily="18"/>
                <a:ea typeface="Lucida Sans Unicode" pitchFamily="2"/>
                <a:cs typeface="Mangal" pitchFamily="2"/>
              </a:rPr>
              <a:t> Ce sont les astronautes de la Nasa qui font des clichés du monde vu du ciel la nuit</a:t>
            </a:r>
          </a:p>
        </p:txBody>
      </p:sp>
      <p:pic>
        <p:nvPicPr>
          <p:cNvPr id="4" name=""/>
          <p:cNvPicPr>
            <a:picLocks noChangeAspect="1"/>
          </p:cNvPicPr>
          <p:nvPr/>
        </p:nvPicPr>
        <p:blipFill>
          <a:blip r:embed="rId3">
            <a:lum/>
            <a:alphaModFix/>
          </a:blip>
          <a:srcRect/>
          <a:stretch>
            <a:fillRect/>
          </a:stretch>
        </p:blipFill>
        <p:spPr>
          <a:xfrm>
            <a:off x="2015999" y="2376000"/>
            <a:ext cx="4896000" cy="1655999"/>
          </a:xfrm>
          <a:prstGeom prst="rect">
            <a:avLst/>
          </a:prstGeom>
          <a:noFill/>
          <a:ln>
            <a:noFill/>
          </a:ln>
        </p:spPr>
      </p:pic>
      <p:pic>
        <p:nvPicPr>
          <p:cNvPr id="5" name=""/>
          <p:cNvPicPr>
            <a:picLocks noChangeAspect="1"/>
          </p:cNvPicPr>
          <p:nvPr/>
        </p:nvPicPr>
        <p:blipFill>
          <a:blip r:embed="rId4">
            <a:lum/>
            <a:alphaModFix/>
          </a:blip>
          <a:srcRect/>
          <a:stretch>
            <a:fillRect/>
          </a:stretch>
        </p:blipFill>
        <p:spPr>
          <a:xfrm>
            <a:off x="1944000" y="5472000"/>
            <a:ext cx="5328000" cy="2088000"/>
          </a:xfrm>
          <a:prstGeom prst="rect">
            <a:avLst/>
          </a:prstGeom>
          <a:noFill/>
          <a:ln>
            <a:noFill/>
          </a:ln>
        </p:spPr>
      </p:pic>
      <p:sp>
        <p:nvSpPr>
          <p:cNvPr id="6" name="ZoneTexte 5"/>
          <p:cNvSpPr txBox="1"/>
          <p:nvPr/>
        </p:nvSpPr>
        <p:spPr>
          <a:xfrm>
            <a:off x="128160" y="1872000"/>
            <a:ext cx="9878040" cy="511200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r>
              <a:rPr lang="fr-FR" sz="2600" b="0" i="0" u="none" strike="noStrike" kern="1200">
                <a:ln>
                  <a:noFill/>
                </a:ln>
                <a:latin typeface="Liberation Sans" pitchFamily="18"/>
                <a:ea typeface="Lucida Sans Unicode" pitchFamily="2"/>
                <a:cs typeface="Mangal" pitchFamily="2"/>
              </a:rPr>
              <a:t>Image satellite de la Terre nocturne en 1970 © NASA GSFC.</a:t>
            </a:r>
          </a:p>
          <a:p>
            <a:pPr marL="0" marR="0" lvl="0" indent="0" rtl="0" hangingPunct="0">
              <a:lnSpc>
                <a:spcPct val="100000"/>
              </a:lnSpc>
              <a:spcBef>
                <a:spcPts val="0"/>
              </a:spcBef>
              <a:spcAft>
                <a:spcPts val="0"/>
              </a:spcAft>
              <a:buNone/>
              <a:tabLst/>
            </a:pPr>
            <a:endParaRPr lang="fr-FR" sz="26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endParaRPr lang="fr-FR" sz="26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endParaRPr lang="fr-FR" sz="12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endParaRPr lang="fr-FR" sz="26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r>
              <a:rPr lang="fr-FR" sz="2600" b="0" i="0" u="none" strike="noStrike" kern="1200">
                <a:ln>
                  <a:noFill/>
                </a:ln>
                <a:latin typeface="Liberation Sans" pitchFamily="18"/>
                <a:ea typeface="Lucida Sans Unicode" pitchFamily="2"/>
                <a:cs typeface="Mangal" pitchFamily="2"/>
              </a:rPr>
              <a:t>                                                                                                                                                                                                             image satellite de la Terre nocturne en 2000 qui montre la répartition des populations, des activités et l’accroissement considérable de la pollution lumineuse © NASA GSFC.</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plus(out)">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pic>
        <p:nvPicPr>
          <p:cNvPr id="2" name=""/>
          <p:cNvPicPr>
            <a:picLocks noChangeAspect="1"/>
          </p:cNvPicPr>
          <p:nvPr/>
        </p:nvPicPr>
        <p:blipFill>
          <a:blip r:embed="rId3">
            <a:lum/>
            <a:alphaModFix/>
          </a:blip>
          <a:srcRect/>
          <a:stretch>
            <a:fillRect/>
          </a:stretch>
        </p:blipFill>
        <p:spPr>
          <a:xfrm>
            <a:off x="72000" y="3024000"/>
            <a:ext cx="9936000" cy="4464000"/>
          </a:xfrm>
          <a:prstGeom prst="rect">
            <a:avLst/>
          </a:prstGeom>
          <a:noFill/>
          <a:ln>
            <a:noFill/>
          </a:ln>
        </p:spPr>
      </p:pic>
      <p:sp>
        <p:nvSpPr>
          <p:cNvPr id="3" name="ZoneTexte 2"/>
          <p:cNvSpPr txBox="1"/>
          <p:nvPr/>
        </p:nvSpPr>
        <p:spPr>
          <a:xfrm>
            <a:off x="216000" y="72000"/>
            <a:ext cx="9720000" cy="3435839"/>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r>
              <a:rPr lang="fr-FR" sz="4000" b="0" i="0" u="none" strike="noStrike" kern="1200">
                <a:ln>
                  <a:noFill/>
                </a:ln>
                <a:solidFill>
                  <a:srgbClr val="33FF99"/>
                </a:solidFill>
                <a:latin typeface="Liberation Sans" pitchFamily="18"/>
                <a:ea typeface="Lucida Sans Unicode" pitchFamily="2"/>
                <a:cs typeface="Mangal" pitchFamily="2"/>
              </a:rPr>
              <a:t>L’énergie, des ressources mal réparties</a:t>
            </a:r>
          </a:p>
          <a:p>
            <a:pPr marL="0" marR="0" lvl="0" indent="0" rtl="0" hangingPunct="0">
              <a:lnSpc>
                <a:spcPct val="100000"/>
              </a:lnSpc>
              <a:spcBef>
                <a:spcPts val="0"/>
              </a:spcBef>
              <a:spcAft>
                <a:spcPts val="0"/>
              </a:spcAft>
              <a:buNone/>
              <a:tabLst/>
            </a:pPr>
            <a:r>
              <a:rPr lang="fr-FR" sz="2000" b="0" i="0" u="none" strike="noStrike" kern="1200">
                <a:ln>
                  <a:noFill/>
                </a:ln>
                <a:solidFill>
                  <a:srgbClr val="FF0000"/>
                </a:solidFill>
                <a:latin typeface="Liberation Sans" pitchFamily="18"/>
                <a:ea typeface="Lucida Sans Unicode" pitchFamily="2"/>
                <a:cs typeface="Mangal" pitchFamily="2"/>
              </a:rPr>
              <a:t>Le niveau de développement d’un pays dépend, entre autres, de l’accès à l’énergie pour ses habitants.</a:t>
            </a:r>
          </a:p>
          <a:p>
            <a:pPr marL="0" marR="0" lvl="0" indent="0" rtl="0" hangingPunct="0">
              <a:lnSpc>
                <a:spcPct val="100000"/>
              </a:lnSpc>
              <a:spcBef>
                <a:spcPts val="0"/>
              </a:spcBef>
              <a:spcAft>
                <a:spcPts val="0"/>
              </a:spcAft>
              <a:buNone/>
              <a:tabLst/>
            </a:pPr>
            <a:r>
              <a:rPr lang="fr-FR" sz="2000" b="0" i="0" u="none" strike="noStrike" kern="1200">
                <a:ln>
                  <a:noFill/>
                </a:ln>
                <a:solidFill>
                  <a:srgbClr val="FF0000"/>
                </a:solidFill>
                <a:latin typeface="Liberation Sans" pitchFamily="18"/>
                <a:ea typeface="Lucida Sans Unicode" pitchFamily="2"/>
                <a:cs typeface="Mangal" pitchFamily="2"/>
              </a:rPr>
              <a:t>Dans ce contexte, l’accès à l’électricité est particulièrement significatif car il permet l’éclairage, la production industrielle, le transport ferroviaire, les communications électroniques, les soins médicaux… Deux des presque sept milliards d’êtres humains n’ont pas accès à l’électricité.</a:t>
            </a:r>
          </a:p>
          <a:p>
            <a:pPr marL="0" marR="0" lvl="0" indent="0" rtl="0" hangingPunct="0">
              <a:lnSpc>
                <a:spcPct val="100000"/>
              </a:lnSpc>
              <a:spcBef>
                <a:spcPts val="0"/>
              </a:spcBef>
              <a:spcAft>
                <a:spcPts val="0"/>
              </a:spcAft>
              <a:buNone/>
              <a:tabLst/>
            </a:pPr>
            <a:r>
              <a:rPr lang="fr-FR" sz="2000" b="0" i="0" u="none" strike="noStrike" kern="1200">
                <a:ln>
                  <a:noFill/>
                </a:ln>
                <a:solidFill>
                  <a:srgbClr val="FF0000"/>
                </a:solidFill>
                <a:latin typeface="Liberation Sans" pitchFamily="18"/>
                <a:ea typeface="Lucida Sans Unicode" pitchFamily="2"/>
                <a:cs typeface="Mangal" pitchFamily="2"/>
              </a:rPr>
              <a:t>Cette inégalité témoigne fortement de la faiblesse du développement dans certaines parties du monde</a:t>
            </a:r>
            <a:r>
              <a:rPr lang="fr-FR" sz="1800" b="0" i="0" u="none" strike="noStrike" kern="1200">
                <a:ln>
                  <a:noFill/>
                </a:ln>
                <a:solidFill>
                  <a:srgbClr val="314004"/>
                </a:solidFill>
                <a:latin typeface="Liberation Sans" pitchFamily="18"/>
                <a:ea typeface="Lucida Sans Unicode" pitchFamily="2"/>
                <a:cs typeface="Mangal" pitchFamily="2"/>
              </a:rPr>
              <a:t>.</a:t>
            </a:r>
          </a:p>
          <a:p>
            <a:pPr marL="0" marR="0" lvl="0" indent="0" rtl="0" hangingPunct="0">
              <a:lnSpc>
                <a:spcPct val="100000"/>
              </a:lnSpc>
              <a:spcBef>
                <a:spcPts val="0"/>
              </a:spcBef>
              <a:spcAft>
                <a:spcPts val="0"/>
              </a:spcAft>
              <a:buNone/>
              <a:tabLst/>
            </a:pPr>
            <a:r>
              <a:rPr lang="fr-FR" sz="1800" b="0" i="0" u="none" strike="noStrike" kern="1200">
                <a:ln>
                  <a:noFill/>
                </a:ln>
                <a:latin typeface="Liberation Sans" pitchFamily="18"/>
                <a:ea typeface="Lucida Sans Unicode" pitchFamily="2"/>
                <a:cs typeface="Mangal" pitchFamily="2"/>
              </a:rPr>
              <a:t/>
            </a:r>
            <a:br>
              <a:rPr lang="fr-FR" sz="1800" b="0" i="0" u="none" strike="noStrike" kern="1200">
                <a:ln>
                  <a:noFill/>
                </a:ln>
                <a:latin typeface="Liberation Sans" pitchFamily="18"/>
                <a:ea typeface="Lucida Sans Unicode" pitchFamily="2"/>
                <a:cs typeface="Mangal" pitchFamily="2"/>
              </a:rPr>
            </a:br>
            <a:endParaRPr lang="fr-FR" sz="1800" b="0" i="0" u="none" strike="noStrike" kern="1200">
              <a:ln>
                <a:noFill/>
              </a:ln>
              <a:latin typeface="Liberation Sans" pitchFamily="18"/>
              <a:ea typeface="Lucida Sans Unicode" pitchFamily="2"/>
              <a:cs typeface="Mangal" pitchFamily="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0" fill="hold"/>
                                        <p:tgtEl>
                                          <p:spTgt spid="3">
                                            <p:txEl>
                                              <p:pRg st="0" end="0"/>
                                            </p:txEl>
                                          </p:spTgt>
                                        </p:tgtEl>
                                        <p:attrNameLst>
                                          <p:attrName>ppt_w</p:attrName>
                                        </p:attrNameLst>
                                      </p:cBhvr>
                                      <p:tavLst>
                                        <p:tav tm="0">
                                          <p:val>
                                            <p:strVal val="#ppt_w"/>
                                          </p:val>
                                        </p:tav>
                                        <p:tav tm="100000">
                                          <p:val>
                                            <p:strVal val="#ppt_w"/>
                                          </p:val>
                                        </p:tav>
                                      </p:tavLst>
                                    </p:anim>
                                    <p:anim calcmode="lin" valueType="num">
                                      <p:cBhvr>
                                        <p:cTn id="8" dur="5000" fill="hold"/>
                                        <p:tgtEl>
                                          <p:spTgt spid="3">
                                            <p:txEl>
                                              <p:pRg st="0" end="0"/>
                                            </p:txEl>
                                          </p:spTgt>
                                        </p:tgtEl>
                                        <p:attrNameLst>
                                          <p:attrName>ppt_h</p:attrName>
                                        </p:attrNameLst>
                                      </p:cBhvr>
                                      <p:tavLst>
                                        <p:tav tm="0" fmla="#ppt_h*sin(2.5*pi*$)">
                                          <p:val>
                                            <p:strVal val="0"/>
                                          </p:val>
                                        </p:tav>
                                        <p:tav tm="100000">
                                          <p:val>
                                            <p:strVal val="1"/>
                                          </p:val>
                                        </p:tav>
                                      </p:tavLst>
                                    </p:anim>
                                  </p:childTnLst>
                                </p:cTn>
                              </p:par>
                              <p:par>
                                <p:cTn id="9" presetClass="entr"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par>
                                <p:cTn id="12" presetClass="entr"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anim calcmode="lin" valueType="num">
                                      <p:cBhvr>
                                        <p:cTn id="15" dur="2000" fill="hold"/>
                                        <p:tgtEl>
                                          <p:spTgt spid="3">
                                            <p:txEl>
                                              <p:pRg st="2" end="2"/>
                                            </p:txEl>
                                          </p:spTgt>
                                        </p:tgtEl>
                                        <p:attrNameLst>
                                          <p:attrName>ppt_w</p:attrName>
                                        </p:attrNameLst>
                                      </p:cBhvr>
                                      <p:tavLst>
                                        <p:tav tm="0" fmla="#ppt_w*sin(2.5*pi*$)">
                                          <p:val>
                                            <p:strVal val="0"/>
                                          </p:val>
                                        </p:tav>
                                        <p:tav tm="100000">
                                          <p:val>
                                            <p:strVal val="1"/>
                                          </p:val>
                                        </p:tav>
                                      </p:tavLst>
                                    </p:anim>
                                    <p:anim calcmode="lin" valueType="num">
                                      <p:cBhvr>
                                        <p:cTn id="16" dur="2000" fill="hold"/>
                                        <p:tgtEl>
                                          <p:spTgt spid="3">
                                            <p:txEl>
                                              <p:pRg st="2" end="2"/>
                                            </p:txEl>
                                          </p:spTgt>
                                        </p:tgtEl>
                                        <p:attrNameLst>
                                          <p:attrName>ppt_h</p:attrName>
                                        </p:attrNameLst>
                                      </p:cBhvr>
                                      <p:tavLst>
                                        <p:tav tm="0">
                                          <p:val>
                                            <p:strVal val="#ppt_h"/>
                                          </p:val>
                                        </p:tav>
                                        <p:tav tm="100000">
                                          <p:val>
                                            <p:strVal val="#ppt_h"/>
                                          </p:val>
                                        </p:tav>
                                      </p:tavLst>
                                    </p:anim>
                                  </p:childTnLst>
                                </p:cTn>
                              </p:par>
                              <p:par>
                                <p:cTn id="17" presetClass="entr"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set>
                                      <p:cBhvr>
                                        <p:cTn id="19" dur="455" fill="hold">
                                          <p:stCondLst>
                                            <p:cond delay="0"/>
                                          </p:stCondLst>
                                        </p:cTn>
                                        <p:tgtEl>
                                          <p:spTgt spid="3">
                                            <p:txEl>
                                              <p:pRg st="3" end="3"/>
                                            </p:txEl>
                                          </p:spTgt>
                                        </p:tgtEl>
                                        <p:attrNameLst>
                                          <p:attrName>r</p:attrName>
                                        </p:attrNameLst>
                                      </p:cBhvr>
                                      <p:to>
                                        <p:strVal val="-45"/>
                                      </p:to>
                                    </p:set>
                                    <p:anim calcmode="lin" valueType="num">
                                      <p:cBhvr>
                                        <p:cTn id="20" dur="455" fill="hold">
                                          <p:stCondLst>
                                            <p:cond delay="455"/>
                                          </p:stCondLst>
                                        </p:cTn>
                                        <p:tgtEl>
                                          <p:spTgt spid="3">
                                            <p:txEl>
                                              <p:pRg st="3" end="3"/>
                                            </p:txEl>
                                          </p:spTgt>
                                        </p:tgtEl>
                                        <p:attrNameLst>
                                          <p:attrName>r</p:attrName>
                                        </p:attrNameLst>
                                      </p:cBhvr>
                                      <p:tavLst>
                                        <p:tav tm="0">
                                          <p:val>
                                            <p:strVal val="-45"/>
                                          </p:val>
                                        </p:tav>
                                        <p:tav tm="69900">
                                          <p:val>
                                            <p:strVal val="45"/>
                                          </p:val>
                                        </p:tav>
                                        <p:tav tm="100000">
                                          <p:val>
                                            <p:strVal val="0"/>
                                          </p:val>
                                        </p:tav>
                                      </p:tavLst>
                                    </p:anim>
                                    <p:anim calcmode="lin" valueType="num">
                                      <p:cBhvr>
                                        <p:cTn id="21" dur="455" fill="hold">
                                          <p:stCondLst>
                                            <p:cond delay="0"/>
                                          </p:stCondLst>
                                        </p:cTn>
                                        <p:tgtEl>
                                          <p:spTgt spid="3">
                                            <p:txEl>
                                              <p:pRg st="3" end="3"/>
                                            </p:txEl>
                                          </p:spTgt>
                                        </p:tgtEl>
                                        <p:attrNameLst>
                                          <p:attrName>ppt_y</p:attrName>
                                        </p:attrNameLst>
                                      </p:cBhvr>
                                      <p:tavLst>
                                        <p:tav tm="0">
                                          <p:val>
                                            <p:strVal val="#ppt_y-1"/>
                                          </p:val>
                                        </p:tav>
                                        <p:tav tm="100000">
                                          <p:val>
                                            <p:strVal val="#ppt_y-(0.354*#ppt_w-0.172*#ppt_h)"/>
                                          </p:val>
                                        </p:tav>
                                      </p:tavLst>
                                    </p:anim>
                                    <p:anim calcmode="lin" valueType="num">
                                      <p:cBhvr>
                                        <p:cTn id="22" dur="156" decel="500" autoRev="1" fill="hold">
                                          <p:stCondLst>
                                            <p:cond delay="455"/>
                                          </p:stCondLst>
                                        </p:cTn>
                                        <p:tgtEl>
                                          <p:spTgt spid="3">
                                            <p:txEl>
                                              <p:pRg st="3" end="3"/>
                                            </p:txEl>
                                          </p:spTgt>
                                        </p:tgtEl>
                                        <p:attrNameLst>
                                          <p:attrName>ppt_y</p:attrName>
                                        </p:attrNameLst>
                                      </p:cBhvr>
                                      <p:tavLst>
                                        <p:tav tm="0">
                                          <p:val>
                                            <p:strVal val="#ppt_y-(0.354*#ppt_w-0.172*#ppt_h)"/>
                                          </p:val>
                                        </p:tav>
                                        <p:tav tm="100000">
                                          <p:val>
                                            <p:strVal val="#ppt_y-(0.354*#ppt_w-0.172*#ppt_h)-#ppt_h/2"/>
                                          </p:val>
                                        </p:tav>
                                      </p:tavLst>
                                    </p:anim>
                                    <p:anim calcmode="lin" valueType="num">
                                      <p:cBhvr>
                                        <p:cTn id="23" dur="136" fill="hold">
                                          <p:stCondLst>
                                            <p:cond delay="864"/>
                                          </p:stCondLst>
                                        </p:cTn>
                                        <p:tgtEl>
                                          <p:spTgt spid="3">
                                            <p:txEl>
                                              <p:pRg st="3" end="3"/>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ZoneTexte 1"/>
          <p:cNvSpPr txBox="1"/>
          <p:nvPr/>
        </p:nvSpPr>
        <p:spPr>
          <a:xfrm>
            <a:off x="216000" y="444240"/>
            <a:ext cx="8731440" cy="2709000"/>
          </a:xfrm>
          <a:prstGeom prst="rect">
            <a:avLst/>
          </a:prstGeom>
          <a:noFill/>
          <a:ln>
            <a:noFill/>
          </a:ln>
        </p:spPr>
        <p:txBody>
          <a:bodyPr vert="horz" wrap="none" lIns="0" tIns="0" rIns="0" bIns="0" compatLnSpc="0"/>
          <a:lstStyle/>
          <a:p>
            <a:pPr lvl="0" rtl="0" hangingPunct="0">
              <a:spcBef>
                <a:spcPts val="879"/>
              </a:spcBef>
              <a:spcAft>
                <a:spcPts val="879"/>
              </a:spcAft>
              <a:buNone/>
              <a:tabLst/>
            </a:pPr>
            <a:r>
              <a:rPr lang="fr-FR" sz="3200">
                <a:latin typeface="Times New Roman" pitchFamily="18"/>
                <a:ea typeface="Lucida Sans Unicode" pitchFamily="2"/>
                <a:cs typeface="Tahoma" pitchFamily="2"/>
              </a:rPr>
              <a:t>Ces images de la NASA montrent la Terre, vue de nuit. L’absence totale de lumière à certains endroits, sauf quelques points isolés (qui sont-ils ?), l’inégal accès à la l’électricité...il s’agit  de « l’aperçu le plus net et le plus précis jamais rendu de la face obscure de notre planète ».</a:t>
            </a:r>
          </a:p>
        </p:txBody>
      </p:sp>
      <p:pic>
        <p:nvPicPr>
          <p:cNvPr id="3" name="">
            <a:hlinkClick r:id="rId3"/>
          </p:cNvPr>
          <p:cNvPicPr>
            <a:picLocks noChangeAspect="1"/>
          </p:cNvPicPr>
          <p:nvPr/>
        </p:nvPicPr>
        <p:blipFill>
          <a:blip r:embed="rId4">
            <a:lum/>
            <a:alphaModFix/>
          </a:blip>
          <a:srcRect/>
          <a:stretch>
            <a:fillRect/>
          </a:stretch>
        </p:blipFill>
        <p:spPr>
          <a:xfrm>
            <a:off x="4248000" y="3311999"/>
            <a:ext cx="5328000" cy="3888000"/>
          </a:xfrm>
          <a:prstGeom prst="rect">
            <a:avLst/>
          </a:prstGeom>
          <a:noFill/>
          <a:ln>
            <a:noFill/>
          </a:ln>
        </p:spPr>
      </p:pic>
      <p:sp>
        <p:nvSpPr>
          <p:cNvPr id="4" name="Forme libre 3"/>
          <p:cNvSpPr/>
          <p:nvPr/>
        </p:nvSpPr>
        <p:spPr>
          <a:xfrm>
            <a:off x="144000" y="3888000"/>
            <a:ext cx="3744000" cy="1296000"/>
          </a:xfrm>
          <a:custGeom>
            <a:avLst>
              <a:gd name="f0" fmla="val 2700"/>
            </a:avLst>
            <a:gdLst>
              <a:gd name="f1" fmla="val 10800000"/>
              <a:gd name="f2" fmla="val 5400000"/>
              <a:gd name="f3" fmla="val 16200000"/>
              <a:gd name="f4" fmla="val w"/>
              <a:gd name="f5" fmla="val h"/>
              <a:gd name="f6" fmla="val ss"/>
              <a:gd name="f7" fmla="val 0"/>
              <a:gd name="f8" fmla="val 5400"/>
              <a:gd name="f9" fmla="val -2147483647"/>
              <a:gd name="f10" fmla="val 2147483647"/>
              <a:gd name="f11" fmla="abs f4"/>
              <a:gd name="f12" fmla="abs f5"/>
              <a:gd name="f13" fmla="abs f6"/>
              <a:gd name="f14" fmla="pin 0 f0 5400"/>
              <a:gd name="f15" fmla="+- 0 0 f2"/>
              <a:gd name="f16" fmla="?: f11 f4 1"/>
              <a:gd name="f17" fmla="?: f12 f5 1"/>
              <a:gd name="f18" fmla="?: f13 f6 1"/>
              <a:gd name="f19" fmla="val f14"/>
              <a:gd name="f20" fmla="*/ f16 1 21600"/>
              <a:gd name="f21" fmla="*/ f17 1 21600"/>
              <a:gd name="f22" fmla="*/ 21600 f16 1"/>
              <a:gd name="f23" fmla="*/ 21600 f17 1"/>
              <a:gd name="f24" fmla="*/ f19 1 2"/>
              <a:gd name="f25" fmla="*/ f19 2 1"/>
              <a:gd name="f26" fmla="min f21 f20"/>
              <a:gd name="f27" fmla="*/ f22 1 f18"/>
              <a:gd name="f28" fmla="*/ f23 1 f18"/>
              <a:gd name="f29" fmla="+- f19 f24 0"/>
              <a:gd name="f30" fmla="*/ f24 1 2"/>
              <a:gd name="f31" fmla="+- f27 0 f24"/>
              <a:gd name="f32" fmla="+- f27 0 f19"/>
              <a:gd name="f33" fmla="+- f19 f30 0"/>
              <a:gd name="f34" fmla="+- f24 f30 0"/>
              <a:gd name="f35" fmla="+- f28 0 f24"/>
              <a:gd name="f36" fmla="+- f28 0 f19"/>
              <a:gd name="f37" fmla="+- f28 0 f29"/>
              <a:gd name="f38" fmla="*/ f14 f26 1"/>
              <a:gd name="f39" fmla="*/ f7 f26 1"/>
              <a:gd name="f40" fmla="*/ f19 f26 1"/>
              <a:gd name="f41" fmla="*/ f29 f26 1"/>
              <a:gd name="f42" fmla="*/ f24 f26 1"/>
              <a:gd name="f43" fmla="*/ f27 f26 1"/>
              <a:gd name="f44" fmla="*/ f28 f26 1"/>
              <a:gd name="f45" fmla="*/ f25 f26 1"/>
              <a:gd name="f46" fmla="*/ f32 f26 1"/>
              <a:gd name="f47" fmla="*/ f36 f26 1"/>
              <a:gd name="f48" fmla="+- f42 0 f39"/>
              <a:gd name="f49" fmla="+- f40 0 f41"/>
              <a:gd name="f50" fmla="*/ f31 f26 1"/>
              <a:gd name="f51" fmla="+- f39 0 f42"/>
              <a:gd name="f52" fmla="*/ f37 f26 1"/>
              <a:gd name="f53" fmla="*/ f35 f26 1"/>
              <a:gd name="f54" fmla="+- f42 0 f40"/>
              <a:gd name="f55" fmla="*/ f34 f26 1"/>
              <a:gd name="f56" fmla="*/ f33 f26 1"/>
              <a:gd name="f57" fmla="+- f45 0 f41"/>
              <a:gd name="f58" fmla="+- f40 0 f42"/>
              <a:gd name="f59" fmla="+- f41 0 f45"/>
              <a:gd name="f60" fmla="abs f48"/>
              <a:gd name="f61" fmla="abs f49"/>
              <a:gd name="f62" fmla="?: f48 f15 f2"/>
              <a:gd name="f63" fmla="?: f48 f2 f15"/>
              <a:gd name="f64" fmla="?: f49 0 f1"/>
              <a:gd name="f65" fmla="?: f49 f1 0"/>
              <a:gd name="f66" fmla="+- f50 0 f46"/>
              <a:gd name="f67" fmla="abs f51"/>
              <a:gd name="f68" fmla="?: f51 0 f1"/>
              <a:gd name="f69" fmla="?: f51 f1 0"/>
              <a:gd name="f70" fmla="+- f43 0 f50"/>
              <a:gd name="f71" fmla="+- f50 0 f43"/>
              <a:gd name="f72" fmla="+- f47 0 f52"/>
              <a:gd name="f73" fmla="+- f44 0 f53"/>
              <a:gd name="f74" fmla="abs f54"/>
              <a:gd name="f75" fmla="?: f54 f15 f2"/>
              <a:gd name="f76" fmla="?: f54 f2 f15"/>
              <a:gd name="f77" fmla="+- f53 0 f44"/>
              <a:gd name="f78" fmla="?: f51 f15 f2"/>
              <a:gd name="f79" fmla="?: f51 f2 f15"/>
              <a:gd name="f80" fmla="?: f51 f3 f2"/>
              <a:gd name="f81" fmla="?: f51 f2 f3"/>
              <a:gd name="f82" fmla="+- f55 0 f42"/>
              <a:gd name="f83" fmla="+- f56 0 f41"/>
              <a:gd name="f84" fmla="+- f40 0 f55"/>
              <a:gd name="f85" fmla="+- f41 0 f56"/>
              <a:gd name="f86" fmla="abs f57"/>
              <a:gd name="f87" fmla="?: f57 0 f1"/>
              <a:gd name="f88" fmla="?: f57 f1 0"/>
              <a:gd name="f89" fmla="+- f46 0 f50"/>
              <a:gd name="f90" fmla="+- f46 0 f46"/>
              <a:gd name="f91" fmla="+- f42 0 f55"/>
              <a:gd name="f92" fmla="abs f58"/>
              <a:gd name="f93" fmla="?: f58 0 f1"/>
              <a:gd name="f94" fmla="?: f58 f1 0"/>
              <a:gd name="f95" fmla="abs f59"/>
              <a:gd name="f96" fmla="?: f48 f65 f64"/>
              <a:gd name="f97" fmla="?: f48 f64 f65"/>
              <a:gd name="f98" fmla="?: f49 f62 f63"/>
              <a:gd name="f99" fmla="abs f66"/>
              <a:gd name="f100" fmla="?: f66 f15 f2"/>
              <a:gd name="f101" fmla="?: f66 f2 f15"/>
              <a:gd name="f102" fmla="?: f66 f69 f68"/>
              <a:gd name="f103" fmla="?: f66 f68 f69"/>
              <a:gd name="f104" fmla="abs f70"/>
              <a:gd name="f105" fmla="?: f70 f15 f2"/>
              <a:gd name="f106" fmla="?: f70 f2 f15"/>
              <a:gd name="f107" fmla="?: f70 f3 f2"/>
              <a:gd name="f108" fmla="?: f70 f2 f3"/>
              <a:gd name="f109" fmla="abs f71"/>
              <a:gd name="f110" fmla="abs f72"/>
              <a:gd name="f111" fmla="?: f71 f15 f2"/>
              <a:gd name="f112" fmla="?: f71 f2 f15"/>
              <a:gd name="f113" fmla="?: f72 0 f1"/>
              <a:gd name="f114" fmla="?: f72 f1 0"/>
              <a:gd name="f115" fmla="abs f73"/>
              <a:gd name="f116" fmla="?: f73 0 f1"/>
              <a:gd name="f117" fmla="?: f73 f1 0"/>
              <a:gd name="f118" fmla="?: f73 f75 f76"/>
              <a:gd name="f119" fmla="abs f77"/>
              <a:gd name="f120" fmla="?: f51 f81 f80"/>
              <a:gd name="f121" fmla="?: f51 f80 f81"/>
              <a:gd name="f122" fmla="?: f77 f79 f78"/>
              <a:gd name="f123" fmla="abs f82"/>
              <a:gd name="f124" fmla="abs f83"/>
              <a:gd name="f125" fmla="?: f82 f15 f2"/>
              <a:gd name="f126" fmla="?: f82 f2 f15"/>
              <a:gd name="f127" fmla="?: f83 0 f1"/>
              <a:gd name="f128" fmla="?: f83 f1 0"/>
              <a:gd name="f129" fmla="abs f84"/>
              <a:gd name="f130" fmla="abs f85"/>
              <a:gd name="f131" fmla="?: f84 f15 f2"/>
              <a:gd name="f132" fmla="?: f84 f2 f15"/>
              <a:gd name="f133" fmla="?: f84 f3 f2"/>
              <a:gd name="f134" fmla="?: f84 f2 f3"/>
              <a:gd name="f135" fmla="?: f54 f88 f87"/>
              <a:gd name="f136" fmla="?: f54 f87 f88"/>
              <a:gd name="f137" fmla="?: f57 f75 f76"/>
              <a:gd name="f138" fmla="abs f89"/>
              <a:gd name="f139" fmla="?: f89 f15 f2"/>
              <a:gd name="f140" fmla="?: f89 f2 f15"/>
              <a:gd name="f141" fmla="?: f82 0 f1"/>
              <a:gd name="f142" fmla="?: f82 f1 0"/>
              <a:gd name="f143" fmla="abs f90"/>
              <a:gd name="f144" fmla="abs f91"/>
              <a:gd name="f145" fmla="?: f90 f15 f2"/>
              <a:gd name="f146" fmla="?: f90 f2 f15"/>
              <a:gd name="f147" fmla="?: f90 f3 f2"/>
              <a:gd name="f148" fmla="?: f90 f2 f3"/>
              <a:gd name="f149" fmla="?: f71 f94 f93"/>
              <a:gd name="f150" fmla="?: f71 f93 f94"/>
              <a:gd name="f151" fmla="?: f59 f79 f78"/>
              <a:gd name="f152" fmla="?: f49 f96 f97"/>
              <a:gd name="f153" fmla="?: f51 f102 f103"/>
              <a:gd name="f154" fmla="?: f51 f100 f101"/>
              <a:gd name="f155" fmla="?: f70 f108 f107"/>
              <a:gd name="f156" fmla="?: f70 f107 f108"/>
              <a:gd name="f157" fmla="?: f48 f106 f105"/>
              <a:gd name="f158" fmla="?: f71 f114 f113"/>
              <a:gd name="f159" fmla="?: f71 f113 f114"/>
              <a:gd name="f160" fmla="?: f72 f111 f112"/>
              <a:gd name="f161" fmla="?: f54 f117 f116"/>
              <a:gd name="f162" fmla="?: f54 f116 f117"/>
              <a:gd name="f163" fmla="?: f77 f121 f120"/>
              <a:gd name="f164" fmla="?: f82 f128 f127"/>
              <a:gd name="f165" fmla="?: f82 f127 f128"/>
              <a:gd name="f166" fmla="?: f83 f125 f126"/>
              <a:gd name="f167" fmla="?: f84 f134 f133"/>
              <a:gd name="f168" fmla="?: f84 f133 f134"/>
              <a:gd name="f169" fmla="?: f85 f132 f131"/>
              <a:gd name="f170" fmla="?: f57 f135 f136"/>
              <a:gd name="f171" fmla="?: f89 f142 f141"/>
              <a:gd name="f172" fmla="?: f89 f141 f142"/>
              <a:gd name="f173" fmla="?: f82 f139 f140"/>
              <a:gd name="f174" fmla="?: f90 f148 f147"/>
              <a:gd name="f175" fmla="?: f90 f147 f148"/>
              <a:gd name="f176" fmla="?: f91 f146 f145"/>
              <a:gd name="f177" fmla="?: f58 f149 f150"/>
              <a:gd name="f178" fmla="?: f58 f111 f112"/>
              <a:gd name="f179" fmla="?: f59 f121 f120"/>
              <a:gd name="f180" fmla="?: f48 f156 f155"/>
              <a:gd name="f181" fmla="?: f72 f158 f159"/>
              <a:gd name="f182" fmla="?: f73 f161 f162"/>
              <a:gd name="f183" fmla="?: f83 f164 f165"/>
              <a:gd name="f184" fmla="?: f85 f168 f167"/>
              <a:gd name="f185" fmla="?: f82 f171 f172"/>
              <a:gd name="f186" fmla="?: f91 f175 f174"/>
            </a:gdLst>
            <a:ahLst>
              <a:ahXY gdRefX="f0" minX="f7" maxX="f8">
                <a:pos x="f38" y="f39"/>
              </a:ahXY>
            </a:ahLst>
            <a:cxnLst>
              <a:cxn ang="3cd4">
                <a:pos x="hc" y="t"/>
              </a:cxn>
              <a:cxn ang="0">
                <a:pos x="r" y="vc"/>
              </a:cxn>
              <a:cxn ang="cd4">
                <a:pos x="hc" y="b"/>
              </a:cxn>
              <a:cxn ang="cd2">
                <a:pos x="l" y="vc"/>
              </a:cxn>
            </a:cxnLst>
            <a:rect l="f40" t="f40" r="f46" b="f47"/>
            <a:pathLst>
              <a:path>
                <a:moveTo>
                  <a:pt x="f39" y="f41"/>
                </a:moveTo>
                <a:arcTo wR="f60" hR="f61" stAng="f152" swAng="f98"/>
                <a:lnTo>
                  <a:pt x="f46" y="f40"/>
                </a:lnTo>
                <a:lnTo>
                  <a:pt x="f46" y="f42"/>
                </a:lnTo>
                <a:arcTo wR="f99" hR="f67" stAng="f153" swAng="f154"/>
                <a:arcTo wR="f104" hR="f60" stAng="f180" swAng="f157"/>
                <a:lnTo>
                  <a:pt x="f43" y="f52"/>
                </a:lnTo>
                <a:arcTo wR="f109" hR="f110" stAng="f181" swAng="f160"/>
                <a:lnTo>
                  <a:pt x="f40" y="f47"/>
                </a:lnTo>
                <a:lnTo>
                  <a:pt x="f40" y="f53"/>
                </a:lnTo>
                <a:arcTo wR="f74" hR="f115" stAng="f182" swAng="f118"/>
                <a:arcTo wR="f67" hR="f119" stAng="f163" swAng="f122"/>
                <a:close/>
              </a:path>
              <a:path>
                <a:moveTo>
                  <a:pt x="f42" y="f41"/>
                </a:moveTo>
                <a:arcTo wR="f123" hR="f124" stAng="f183" swAng="f166"/>
                <a:arcTo wR="f129" hR="f130" stAng="f184" swAng="f169"/>
                <a:arcTo wR="f74" hR="f86" stAng="f170" swAng="f137"/>
                <a:close/>
              </a:path>
              <a:path>
                <a:moveTo>
                  <a:pt x="f50" y="f42"/>
                </a:moveTo>
                <a:arcTo wR="f138" hR="f123" stAng="f185" swAng="f173"/>
                <a:arcTo wR="f143" hR="f144" stAng="f186" swAng="f176"/>
                <a:arcTo wR="f99" hR="f67" stAng="f153" swAng="f154"/>
                <a:arcTo wR="f104" hR="f60" stAng="f180" swAng="f157"/>
                <a:arcTo wR="f109" hR="f92" stAng="f177" swAng="f178"/>
                <a:close/>
              </a:path>
              <a:path>
                <a:moveTo>
                  <a:pt x="f42" y="f45"/>
                </a:moveTo>
                <a:arcTo wR="f67" hR="f95" stAng="f179" swAng="f151"/>
              </a:path>
              <a:path>
                <a:moveTo>
                  <a:pt x="f50" y="f40"/>
                </a:moveTo>
                <a:lnTo>
                  <a:pt x="f46" y="f40"/>
                </a:lnTo>
              </a:path>
              <a:path>
                <a:moveTo>
                  <a:pt x="f40" y="f41"/>
                </a:moveTo>
                <a:lnTo>
                  <a:pt x="f40" y="f53"/>
                </a:lnTo>
              </a:path>
            </a:pathLst>
          </a:custGeom>
          <a:solidFill>
            <a:srgbClr val="729FCF"/>
          </a:solidFill>
          <a:ln w="0">
            <a:solidFill>
              <a:srgbClr val="3465A4"/>
            </a:solidFill>
            <a:prstDash val="solid"/>
          </a:ln>
        </p:spPr>
        <p:txBody>
          <a:bodyPr vert="horz" wrap="none" lIns="90000" tIns="45000" rIns="90000" bIns="45000" anchor="ctr" anchorCtr="0" compatLnSpc="0"/>
          <a:lstStyle/>
          <a:p>
            <a:pPr marL="0" marR="0" lvl="0" indent="0" algn="ctr" rtl="0" hangingPunct="0">
              <a:lnSpc>
                <a:spcPct val="100000"/>
              </a:lnSpc>
              <a:spcBef>
                <a:spcPts val="0"/>
              </a:spcBef>
              <a:spcAft>
                <a:spcPts val="0"/>
              </a:spcAft>
              <a:buNone/>
              <a:tabLst/>
            </a:pPr>
            <a:r>
              <a:rPr lang="fr-FR" sz="1800" b="0" i="0" u="none" strike="noStrike" kern="1200">
                <a:ln>
                  <a:noFill/>
                </a:ln>
                <a:latin typeface="Liberation Sans" pitchFamily="18"/>
                <a:ea typeface="Lucida Sans Unicode" pitchFamily="2"/>
                <a:cs typeface="Mangal" pitchFamily="2"/>
              </a:rPr>
              <a:t>Si vous voulez regarder une vidéo</a:t>
            </a:r>
          </a:p>
          <a:p>
            <a:pPr marL="0" marR="0" lvl="0" indent="0" algn="ctr" rtl="0" hangingPunct="0">
              <a:lnSpc>
                <a:spcPct val="100000"/>
              </a:lnSpc>
              <a:spcBef>
                <a:spcPts val="0"/>
              </a:spcBef>
              <a:spcAft>
                <a:spcPts val="0"/>
              </a:spcAft>
              <a:buNone/>
              <a:tabLst/>
            </a:pPr>
            <a:r>
              <a:rPr lang="fr-FR" sz="3200" b="1" i="1" u="sng" strike="noStrike" kern="1200">
                <a:ln>
                  <a:noFill/>
                </a:ln>
                <a:effectLst>
                  <a:outerShdw dist="17961" dir="2700000">
                    <a:scrgbClr r="0" g="0" b="0"/>
                  </a:outerShdw>
                </a:effectLst>
                <a:uFillTx/>
                <a:latin typeface="Liberation Sans" pitchFamily="18"/>
                <a:ea typeface="Lucida Sans Unicode" pitchFamily="2"/>
                <a:cs typeface="Mangal" pitchFamily="2"/>
              </a:rPr>
              <a:t>CLIQUEZ ICI</a:t>
            </a:r>
          </a:p>
        </p:txBody>
      </p:sp>
      <p:sp>
        <p:nvSpPr>
          <p:cNvPr id="5" name="Forme libre 4"/>
          <p:cNvSpPr/>
          <p:nvPr/>
        </p:nvSpPr>
        <p:spPr>
          <a:xfrm>
            <a:off x="1224000" y="5328000"/>
            <a:ext cx="2304000" cy="1655999"/>
          </a:xfrm>
          <a:custGeom>
            <a:avLst/>
            <a:gdLst>
              <a:gd name="f0" fmla="val 0"/>
              <a:gd name="f1" fmla="val 841"/>
              <a:gd name="f2" fmla="val 854"/>
              <a:gd name="f3" fmla="val 517"/>
              <a:gd name="f4" fmla="val 247"/>
              <a:gd name="f5" fmla="val 415"/>
              <a:gd name="f6" fmla="val 264"/>
              <a:gd name="f7" fmla="val 680"/>
              <a:gd name="f8" fmla="val 547"/>
            </a:gdLst>
            <a:ahLst/>
            <a:cxnLst>
              <a:cxn ang="3cd4">
                <a:pos x="hc" y="t"/>
              </a:cxn>
              <a:cxn ang="0">
                <a:pos x="r" y="vc"/>
              </a:cxn>
              <a:cxn ang="cd4">
                <a:pos x="hc" y="b"/>
              </a:cxn>
              <a:cxn ang="cd2">
                <a:pos x="l" y="vc"/>
              </a:cxn>
            </a:cxnLst>
            <a:rect l="l" t="t" r="r" b="b"/>
            <a:pathLst>
              <a:path w="841" h="854">
                <a:moveTo>
                  <a:pt x="f3" y="f4"/>
                </a:moveTo>
                <a:lnTo>
                  <a:pt x="f3" y="f5"/>
                </a:lnTo>
                <a:lnTo>
                  <a:pt x="f6" y="f5"/>
                </a:lnTo>
                <a:lnTo>
                  <a:pt x="f6" y="f0"/>
                </a:lnTo>
                <a:lnTo>
                  <a:pt x="f0" y="f0"/>
                </a:lnTo>
                <a:lnTo>
                  <a:pt x="f0" y="f7"/>
                </a:lnTo>
                <a:lnTo>
                  <a:pt x="f3" y="f7"/>
                </a:lnTo>
                <a:lnTo>
                  <a:pt x="f3" y="f2"/>
                </a:lnTo>
                <a:lnTo>
                  <a:pt x="f1" y="f8"/>
                </a:lnTo>
                <a:lnTo>
                  <a:pt x="f3" y="f4"/>
                </a:lnTo>
                <a:close/>
              </a:path>
            </a:pathLst>
          </a:custGeom>
          <a:blipFill>
            <a:blip r:embed="rId5"/>
            <a:stretch>
              <a:fillRect/>
            </a:stretch>
          </a:blipFill>
          <a:ln w="0">
            <a:solidFill>
              <a:srgbClr val="CCFFCC"/>
            </a:solidFill>
            <a:prstDash val="solid"/>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fr-FR" sz="1800" b="0" i="0" u="none" strike="noStrike" kern="1200">
              <a:ln>
                <a:noFill/>
              </a:ln>
              <a:latin typeface="Liberation Sans" pitchFamily="18"/>
              <a:ea typeface="Lucida Sans Unicode" pitchFamily="2"/>
              <a:cs typeface="Mangal" pitchFamily="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plus(out)">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ZoneTexte 1"/>
          <p:cNvSpPr txBox="1"/>
          <p:nvPr/>
        </p:nvSpPr>
        <p:spPr>
          <a:xfrm>
            <a:off x="0" y="82800"/>
            <a:ext cx="9792000" cy="6983999"/>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r>
              <a:rPr lang="fr-FR" sz="2600" b="1" i="0" u="none" strike="noStrike" kern="1200">
                <a:ln>
                  <a:noFill/>
                </a:ln>
                <a:solidFill>
                  <a:srgbClr val="66FF99"/>
                </a:solidFill>
                <a:latin typeface="Liberation Sans" pitchFamily="18"/>
                <a:ea typeface="Lucida Sans Unicode" pitchFamily="2"/>
                <a:cs typeface="Mangal" pitchFamily="2"/>
              </a:rPr>
              <a:t>Lorsque la nuit tombe, les Hommes pallient l'obscurité avec de nombreuses sources lumineuses qui sont visibles jusque dans l'espace ! L'Agence spatiale américaine nous offre une vue étonnante de notre planète la nuit, vue de l'espace. Un spectacle riche d'enseignement sur la répartition des implantations humaines.</a:t>
            </a:r>
          </a:p>
          <a:p>
            <a:pPr marL="0" marR="0" lvl="0" indent="0" rtl="0" hangingPunct="0">
              <a:lnSpc>
                <a:spcPct val="100000"/>
              </a:lnSpc>
              <a:spcBef>
                <a:spcPts val="0"/>
              </a:spcBef>
              <a:spcAft>
                <a:spcPts val="0"/>
              </a:spcAft>
              <a:buNone/>
              <a:tabLst/>
            </a:pPr>
            <a:endParaRPr lang="fr-FR" sz="2000" b="1" i="0" u="none" strike="noStrike" kern="1200">
              <a:ln>
                <a:noFill/>
              </a:ln>
              <a:solidFill>
                <a:srgbClr val="66FF99"/>
              </a:solidFill>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r>
              <a:rPr lang="fr-FR" sz="1800" b="0" i="0" u="none" strike="noStrike" kern="1200">
                <a:ln>
                  <a:noFill/>
                </a:ln>
                <a:latin typeface="Liberation Sans" pitchFamily="18"/>
                <a:ea typeface="Lucida Sans Unicode" pitchFamily="2"/>
                <a:cs typeface="Mangal" pitchFamily="2"/>
              </a:rPr>
              <a:t>.</a:t>
            </a:r>
          </a:p>
          <a:p>
            <a:pPr marL="0" marR="0" lvl="0" indent="0" rtl="0" hangingPunct="0">
              <a:lnSpc>
                <a:spcPct val="100000"/>
              </a:lnSpc>
              <a:spcBef>
                <a:spcPts val="0"/>
              </a:spcBef>
              <a:spcAft>
                <a:spcPts val="0"/>
              </a:spcAft>
              <a:buNone/>
              <a:tabLst/>
            </a:pPr>
            <a:endParaRPr lang="fr-FR" sz="18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endParaRPr lang="fr-FR" sz="18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endParaRPr lang="fr-FR" sz="1800" b="0" i="0" u="none" strike="noStrike" kern="1200">
              <a:ln>
                <a:noFill/>
              </a:ln>
              <a:latin typeface="Liberation Sans" pitchFamily="18"/>
              <a:ea typeface="Lucida Sans Unicode" pitchFamily="2"/>
              <a:cs typeface="Mangal" pitchFamily="2"/>
            </a:endParaRPr>
          </a:p>
          <a:p>
            <a:pPr marL="0" marR="0" lvl="0" indent="0" rtl="0" hangingPunct="0">
              <a:lnSpc>
                <a:spcPct val="100000"/>
              </a:lnSpc>
              <a:spcBef>
                <a:spcPts val="0"/>
              </a:spcBef>
              <a:spcAft>
                <a:spcPts val="0"/>
              </a:spcAft>
              <a:buNone/>
              <a:tabLst/>
            </a:pPr>
            <a:endParaRPr lang="fr-FR" sz="1800" b="0" i="0" u="none" strike="noStrike" kern="1200">
              <a:ln>
                <a:noFill/>
              </a:ln>
              <a:latin typeface="Liberation Sans" pitchFamily="18"/>
              <a:ea typeface="Lucida Sans Unicode" pitchFamily="2"/>
              <a:cs typeface="Mangal" pitchFamily="2"/>
            </a:endParaRPr>
          </a:p>
        </p:txBody>
      </p:sp>
      <p:pic>
        <p:nvPicPr>
          <p:cNvPr id="3" name=""/>
          <p:cNvPicPr>
            <a:picLocks noChangeAspect="1"/>
          </p:cNvPicPr>
          <p:nvPr/>
        </p:nvPicPr>
        <p:blipFill>
          <a:blip r:embed="rId3">
            <a:lum/>
            <a:alphaModFix/>
          </a:blip>
          <a:srcRect/>
          <a:stretch>
            <a:fillRect/>
          </a:stretch>
        </p:blipFill>
        <p:spPr>
          <a:xfrm>
            <a:off x="288000" y="2806200"/>
            <a:ext cx="9576000" cy="44658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2">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ZoneTexte 1"/>
          <p:cNvSpPr txBox="1"/>
          <p:nvPr/>
        </p:nvSpPr>
        <p:spPr>
          <a:xfrm>
            <a:off x="0" y="234720"/>
            <a:ext cx="10010520" cy="3488759"/>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defRPr sz="2400"/>
            </a:pPr>
            <a:r>
              <a:rPr lang="fr-FR" sz="2400" b="1" i="0" u="none" strike="noStrike" kern="1200">
                <a:ln>
                  <a:noFill/>
                </a:ln>
                <a:solidFill>
                  <a:srgbClr val="66FF99"/>
                </a:solidFill>
                <a:latin typeface="Liberation Sans" pitchFamily="18"/>
                <a:ea typeface="Lucida Sans Unicode" pitchFamily="2"/>
                <a:cs typeface="Mangal" pitchFamily="2"/>
              </a:rPr>
              <a:t>A la tombée de la nuit, d'innombrables sources de lumières artificielles (éclairage urbain, enseignes publicitaires, vitrines de magasins, bureaux, manifestations nocturnes...) prennent le relais du soleil dans les grandes agglomérations. Cette débauche de lumière artificielle a été photographiée par le satellite Suomi NPP (Suomi National Polar-orbiting Partnership) grâce à de nouveaux équipements et techniques qui permettent de capter à la fois la lumière visible et le rayonnement infrarouge (donc la chaleur) émises à la surface de la Terre : lumières des villes, torchères, mais aussi feux de végétation sont ainsi visibles</a:t>
            </a:r>
          </a:p>
        </p:txBody>
      </p:sp>
      <p:pic>
        <p:nvPicPr>
          <p:cNvPr id="3" name=""/>
          <p:cNvPicPr>
            <a:picLocks noChangeAspect="1"/>
          </p:cNvPicPr>
          <p:nvPr/>
        </p:nvPicPr>
        <p:blipFill>
          <a:blip r:embed="rId3">
            <a:lum/>
            <a:alphaModFix/>
          </a:blip>
          <a:srcRect/>
          <a:stretch>
            <a:fillRect/>
          </a:stretch>
        </p:blipFill>
        <p:spPr>
          <a:xfrm>
            <a:off x="1080000" y="4104000"/>
            <a:ext cx="8136000" cy="316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Standar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584</Words>
  <Application>Microsoft Office PowerPoint</Application>
  <PresentationFormat>Affichage à l'écran (4:3)</PresentationFormat>
  <Paragraphs>41</Paragraphs>
  <Slides>12</Slides>
  <Notes>12</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Standard</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MAURAS LAURENT</cp:lastModifiedBy>
  <cp:revision>5</cp:revision>
  <dcterms:created xsi:type="dcterms:W3CDTF">2015-02-26T11:00:09Z</dcterms:created>
  <dcterms:modified xsi:type="dcterms:W3CDTF">2015-05-04T10:52:43Z</dcterms:modified>
</cp:coreProperties>
</file>